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Lato Light"/>
      <p:regular r:id="rId31"/>
      <p:bold r:id="rId32"/>
      <p:italic r:id="rId33"/>
      <p:boldItalic r:id="rId34"/>
    </p:embeddedFont>
    <p:embeddedFont>
      <p:font typeface="Lato Hairline"/>
      <p:regular r:id="rId35"/>
      <p:bold r:id="rId36"/>
      <p:italic r:id="rId37"/>
      <p:boldItalic r:id="rId38"/>
    </p:embeddedFont>
    <p:embeddedFont>
      <p:font typeface="Nanum Gothic"/>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496">
          <p15:clr>
            <a:srgbClr val="9AA0A6"/>
          </p15:clr>
        </p15:guide>
        <p15:guide id="2" pos="42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96"/>
        <p:guide pos="426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anumGothic-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Ligh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LatoLight-italic.fntdata"/><Relationship Id="rId10" Type="http://schemas.openxmlformats.org/officeDocument/2006/relationships/slide" Target="slides/slide4.xml"/><Relationship Id="rId32" Type="http://schemas.openxmlformats.org/officeDocument/2006/relationships/font" Target="fonts/LatoLight-bold.fntdata"/><Relationship Id="rId13" Type="http://schemas.openxmlformats.org/officeDocument/2006/relationships/slide" Target="slides/slide7.xml"/><Relationship Id="rId35" Type="http://schemas.openxmlformats.org/officeDocument/2006/relationships/font" Target="fonts/LatoHairline-regular.fntdata"/><Relationship Id="rId12" Type="http://schemas.openxmlformats.org/officeDocument/2006/relationships/slide" Target="slides/slide6.xml"/><Relationship Id="rId34" Type="http://schemas.openxmlformats.org/officeDocument/2006/relationships/font" Target="fonts/LatoLight-boldItalic.fntdata"/><Relationship Id="rId15" Type="http://schemas.openxmlformats.org/officeDocument/2006/relationships/slide" Target="slides/slide9.xml"/><Relationship Id="rId37" Type="http://schemas.openxmlformats.org/officeDocument/2006/relationships/font" Target="fonts/LatoHairline-italic.fntdata"/><Relationship Id="rId14" Type="http://schemas.openxmlformats.org/officeDocument/2006/relationships/slide" Target="slides/slide8.xml"/><Relationship Id="rId36" Type="http://schemas.openxmlformats.org/officeDocument/2006/relationships/font" Target="fonts/LatoHairline-bold.fntdata"/><Relationship Id="rId17" Type="http://schemas.openxmlformats.org/officeDocument/2006/relationships/slide" Target="slides/slide11.xml"/><Relationship Id="rId39" Type="http://schemas.openxmlformats.org/officeDocument/2006/relationships/font" Target="fonts/NanumGothic-regular.fntdata"/><Relationship Id="rId16" Type="http://schemas.openxmlformats.org/officeDocument/2006/relationships/slide" Target="slides/slide10.xml"/><Relationship Id="rId38" Type="http://schemas.openxmlformats.org/officeDocument/2006/relationships/font" Target="fonts/LatoHairline-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Lato Light"/>
                <a:ea typeface="Lato Light"/>
                <a:cs typeface="Lato Light"/>
                <a:sym typeface="Lato Light"/>
              </a:defRPr>
            </a:lvl1pPr>
            <a:lvl2pPr indent="-228600" lvl="1" marL="9144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Lato Light"/>
                <a:ea typeface="Lato Light"/>
                <a:cs typeface="Lato Light"/>
                <a:sym typeface="Lato Light"/>
              </a:defRPr>
            </a:lvl2pPr>
            <a:lvl3pPr indent="-228600" lvl="2" marL="13716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Lato Light"/>
                <a:ea typeface="Lato Light"/>
                <a:cs typeface="Lato Light"/>
                <a:sym typeface="Lato Light"/>
              </a:defRPr>
            </a:lvl3pPr>
            <a:lvl4pPr indent="-228600" lvl="3" marL="18288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Lato Light"/>
                <a:ea typeface="Lato Light"/>
                <a:cs typeface="Lato Light"/>
                <a:sym typeface="Lato Light"/>
              </a:defRPr>
            </a:lvl4pPr>
            <a:lvl5pPr indent="-228600" lvl="4" marL="22860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Lato Light"/>
                <a:ea typeface="Lato Light"/>
                <a:cs typeface="Lato Light"/>
                <a:sym typeface="Lato Light"/>
              </a:defRPr>
            </a:lvl5pPr>
            <a:lvl6pPr indent="-228600" lvl="5" marL="27432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8d0f7b1eac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d0f7b1eac_0_2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g8d0f7b1eac_0_2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d0f7b1eac_0_3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d0f7b1eac_0_3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8d0f7b1eac_0_3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d0f7b1eac_0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d0f7b1eac_0_3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8d0f7b1eac_0_3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d0f7b1eac_0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d0f7b1eac_0_3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8d0f7b1eac_0_3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8d0f7b1eac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d0f7b1eac_0_3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8d0f7b1eac_0_3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8d0f7b1eac_0_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d0f7b1eac_0_3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8d0f7b1eac_0_3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d0f7b1eac_0_3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d0f7b1eac_0_3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8d0f7b1eac_0_3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8d0f7b1eac_0_3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d0f7b1eac_0_3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8d0f7b1eac_0_3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d0f7b1eac_0_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d0f7b1eac_0_3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8d0f7b1eac_0_3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d0f7b1eac_0_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d0f7b1eac_0_3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8d0f7b1eac_0_3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8d0f7b1eac_0_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d0f7b1eac_0_4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8d0f7b1eac_0_40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8d0f7b1eac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d0f7b1eac_0_2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g8d0f7b1eac_0_2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d0f7b1eac_0_4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d0f7b1eac_0_4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8d0f7b1eac_0_4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d0f7b1eac_0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d0f7b1eac_0_4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8d0f7b1eac_0_4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d0f7b1eac_0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d0f7b1eac_0_4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8d0f7b1eac_0_4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d0f7b1eac_0_4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d0f7b1eac_0_4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8d0f7b1eac_0_4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d0f7b1eac_0_4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d0f7b1eac_0_4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8d0f7b1eac_0_4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d0f7b1eac_0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d0f7b1eac_0_2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8d0f7b1eac_0_2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d0f7b1eac_0_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d0f7b1eac_0_2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8d0f7b1eac_0_2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8d0f7b1eac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d0f7b1eac_0_2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8d0f7b1eac_0_2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8d0f7b1eac_0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d0f7b1eac_0_2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8d0f7b1eac_0_29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8d0f7b1eac_0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d0f7b1eac_0_2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8d0f7b1eac_0_2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8d0f7b1eac_0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d0f7b1eac_0_3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8d0f7b1eac_0_3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d0f7b1eac_0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d0f7b1eac_0_3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8d0f7b1eac_0_3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1">
  <p:cSld name="1_제목 슬라이드_1">
    <p:spTree>
      <p:nvGrpSpPr>
        <p:cNvPr id="24" name="Shape 24"/>
        <p:cNvGrpSpPr/>
        <p:nvPr/>
      </p:nvGrpSpPr>
      <p:grpSpPr>
        <a:xfrm>
          <a:off x="0" y="0"/>
          <a:ext cx="0" cy="0"/>
          <a:chOff x="0" y="0"/>
          <a:chExt cx="0" cy="0"/>
        </a:xfrm>
      </p:grpSpPr>
      <p:pic>
        <p:nvPicPr>
          <p:cNvPr id="25" name="Google Shape;25;p2"/>
          <p:cNvPicPr preferRelativeResize="0"/>
          <p:nvPr/>
        </p:nvPicPr>
        <p:blipFill rotWithShape="1">
          <a:blip r:embed="rId2">
            <a:alphaModFix/>
          </a:blip>
          <a:srcRect b="19990" l="0" r="0" t="64114"/>
          <a:stretch/>
        </p:blipFill>
        <p:spPr>
          <a:xfrm rot="10800000">
            <a:off x="0" y="1951596"/>
            <a:ext cx="9144000" cy="1240316"/>
          </a:xfrm>
          <a:prstGeom prst="rect">
            <a:avLst/>
          </a:prstGeom>
          <a:noFill/>
          <a:ln>
            <a:noFill/>
          </a:ln>
        </p:spPr>
      </p:pic>
      <p:sp>
        <p:nvSpPr>
          <p:cNvPr id="26" name="Google Shape;26;p2"/>
          <p:cNvSpPr/>
          <p:nvPr/>
        </p:nvSpPr>
        <p:spPr>
          <a:xfrm>
            <a:off x="142876" y="152555"/>
            <a:ext cx="4886400" cy="68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 name="Google Shape;27;p2"/>
          <p:cNvSpPr txBox="1"/>
          <p:nvPr>
            <p:ph type="ctrTitle"/>
          </p:nvPr>
        </p:nvSpPr>
        <p:spPr>
          <a:xfrm>
            <a:off x="1143000" y="2200359"/>
            <a:ext cx="6858000" cy="590400"/>
          </a:xfrm>
          <a:prstGeom prst="rect">
            <a:avLst/>
          </a:prstGeom>
          <a:noFill/>
          <a:ln>
            <a:noFill/>
          </a:ln>
        </p:spPr>
        <p:txBody>
          <a:bodyPr anchorCtr="0" anchor="b" bIns="17125" lIns="34275" spcFirstLastPara="1" rIns="34275" wrap="square" tIns="17125">
            <a:noAutofit/>
          </a:bodyPr>
          <a:lstStyle>
            <a:lvl1pPr lvl="0" algn="ctr">
              <a:lnSpc>
                <a:spcPct val="9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b="0" sz="3000">
                <a:solidFill>
                  <a:srgbClr val="FFFFFF"/>
                </a:solidFill>
              </a:defRPr>
            </a:lvl2pPr>
            <a:lvl3pPr lvl="2" algn="ctr">
              <a:lnSpc>
                <a:spcPct val="100000"/>
              </a:lnSpc>
              <a:spcBef>
                <a:spcPts val="0"/>
              </a:spcBef>
              <a:spcAft>
                <a:spcPts val="0"/>
              </a:spcAft>
              <a:buClr>
                <a:srgbClr val="FFFFFF"/>
              </a:buClr>
              <a:buSzPts val="3000"/>
              <a:buNone/>
              <a:defRPr b="0" sz="3000">
                <a:solidFill>
                  <a:srgbClr val="FFFFFF"/>
                </a:solidFill>
              </a:defRPr>
            </a:lvl3pPr>
            <a:lvl4pPr lvl="3" algn="ctr">
              <a:lnSpc>
                <a:spcPct val="100000"/>
              </a:lnSpc>
              <a:spcBef>
                <a:spcPts val="0"/>
              </a:spcBef>
              <a:spcAft>
                <a:spcPts val="0"/>
              </a:spcAft>
              <a:buClr>
                <a:srgbClr val="FFFFFF"/>
              </a:buClr>
              <a:buSzPts val="3000"/>
              <a:buNone/>
              <a:defRPr b="0" sz="3000">
                <a:solidFill>
                  <a:srgbClr val="FFFFFF"/>
                </a:solidFill>
              </a:defRPr>
            </a:lvl4pPr>
            <a:lvl5pPr lvl="4" algn="ctr">
              <a:lnSpc>
                <a:spcPct val="100000"/>
              </a:lnSpc>
              <a:spcBef>
                <a:spcPts val="0"/>
              </a:spcBef>
              <a:spcAft>
                <a:spcPts val="0"/>
              </a:spcAft>
              <a:buClr>
                <a:srgbClr val="FFFFFF"/>
              </a:buClr>
              <a:buSzPts val="3000"/>
              <a:buNone/>
              <a:defRPr b="0" sz="3000">
                <a:solidFill>
                  <a:srgbClr val="FFFFFF"/>
                </a:solidFill>
              </a:defRPr>
            </a:lvl5pPr>
            <a:lvl6pPr lvl="5" algn="ctr">
              <a:lnSpc>
                <a:spcPct val="100000"/>
              </a:lnSpc>
              <a:spcBef>
                <a:spcPts val="0"/>
              </a:spcBef>
              <a:spcAft>
                <a:spcPts val="0"/>
              </a:spcAft>
              <a:buClr>
                <a:srgbClr val="FFFFFF"/>
              </a:buClr>
              <a:buSzPts val="3000"/>
              <a:buNone/>
              <a:defRPr b="0" sz="3000">
                <a:solidFill>
                  <a:srgbClr val="FFFFFF"/>
                </a:solidFill>
              </a:defRPr>
            </a:lvl6pPr>
            <a:lvl7pPr lvl="6" algn="ctr">
              <a:lnSpc>
                <a:spcPct val="100000"/>
              </a:lnSpc>
              <a:spcBef>
                <a:spcPts val="0"/>
              </a:spcBef>
              <a:spcAft>
                <a:spcPts val="0"/>
              </a:spcAft>
              <a:buClr>
                <a:srgbClr val="FFFFFF"/>
              </a:buClr>
              <a:buSzPts val="3000"/>
              <a:buNone/>
              <a:defRPr b="0" sz="3000">
                <a:solidFill>
                  <a:srgbClr val="FFFFFF"/>
                </a:solidFill>
              </a:defRPr>
            </a:lvl7pPr>
            <a:lvl8pPr lvl="7" algn="ctr">
              <a:lnSpc>
                <a:spcPct val="100000"/>
              </a:lnSpc>
              <a:spcBef>
                <a:spcPts val="0"/>
              </a:spcBef>
              <a:spcAft>
                <a:spcPts val="0"/>
              </a:spcAft>
              <a:buClr>
                <a:srgbClr val="FFFFFF"/>
              </a:buClr>
              <a:buSzPts val="3000"/>
              <a:buNone/>
              <a:defRPr b="0" sz="3000">
                <a:solidFill>
                  <a:srgbClr val="FFFFFF"/>
                </a:solidFill>
              </a:defRPr>
            </a:lvl8pPr>
            <a:lvl9pPr lvl="8" algn="ctr">
              <a:lnSpc>
                <a:spcPct val="100000"/>
              </a:lnSpc>
              <a:spcBef>
                <a:spcPts val="0"/>
              </a:spcBef>
              <a:spcAft>
                <a:spcPts val="0"/>
              </a:spcAft>
              <a:buClr>
                <a:srgbClr val="FFFFFF"/>
              </a:buClr>
              <a:buSzPts val="3000"/>
              <a:buNone/>
              <a:defRPr b="0" sz="30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72" name="Shape 72"/>
        <p:cNvGrpSpPr/>
        <p:nvPr/>
      </p:nvGrpSpPr>
      <p:grpSpPr>
        <a:xfrm>
          <a:off x="0" y="0"/>
          <a:ext cx="0" cy="0"/>
          <a:chOff x="0" y="0"/>
          <a:chExt cx="0" cy="0"/>
        </a:xfrm>
      </p:grpSpPr>
      <p:sp>
        <p:nvSpPr>
          <p:cNvPr id="73" name="Google Shape;73;p12"/>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lvl1pPr lvl="0" rtl="0" algn="ctr">
              <a:lnSpc>
                <a:spcPct val="90000"/>
              </a:lnSpc>
              <a:spcBef>
                <a:spcPts val="0"/>
              </a:spcBef>
              <a:spcAft>
                <a:spcPts val="0"/>
              </a:spcAft>
              <a:buClr>
                <a:schemeClr val="dk2"/>
              </a:buClr>
              <a:buSzPts val="18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 name="Google Shape;74;p12"/>
          <p:cNvSpPr txBox="1"/>
          <p:nvPr>
            <p:ph idx="1" type="body"/>
          </p:nvPr>
        </p:nvSpPr>
        <p:spPr>
          <a:xfrm>
            <a:off x="628650" y="976121"/>
            <a:ext cx="7886700" cy="3656700"/>
          </a:xfrm>
          <a:prstGeom prst="rect">
            <a:avLst/>
          </a:prstGeom>
          <a:noFill/>
          <a:ln>
            <a:noFill/>
          </a:ln>
        </p:spPr>
        <p:txBody>
          <a:bodyPr anchorCtr="0" anchor="t" bIns="45700" lIns="91425" spcFirstLastPara="1" rIns="91425" wrap="square" tIns="45700">
            <a:noAutofit/>
          </a:bodyPr>
          <a:lstStyle>
            <a:lvl1pPr indent="-342900" lvl="0" marL="457200" rtl="0" algn="l">
              <a:lnSpc>
                <a:spcPct val="150000"/>
              </a:lnSpc>
              <a:spcBef>
                <a:spcPts val="750"/>
              </a:spcBef>
              <a:spcAft>
                <a:spcPts val="0"/>
              </a:spcAft>
              <a:buClr>
                <a:schemeClr val="dk1"/>
              </a:buClr>
              <a:buSzPts val="1800"/>
              <a:buChar char="•"/>
              <a:defRPr/>
            </a:lvl1pPr>
            <a:lvl2pPr indent="-342900" lvl="1" marL="914400" rtl="0" algn="l">
              <a:lnSpc>
                <a:spcPct val="150000"/>
              </a:lnSpc>
              <a:spcBef>
                <a:spcPts val="375"/>
              </a:spcBef>
              <a:spcAft>
                <a:spcPts val="0"/>
              </a:spcAft>
              <a:buClr>
                <a:schemeClr val="dk1"/>
              </a:buClr>
              <a:buSzPts val="1800"/>
              <a:buChar char="•"/>
              <a:defRPr/>
            </a:lvl2pPr>
            <a:lvl3pPr indent="-342900" lvl="2" marL="1371600" rtl="0" algn="l">
              <a:lnSpc>
                <a:spcPct val="150000"/>
              </a:lnSpc>
              <a:spcBef>
                <a:spcPts val="375"/>
              </a:spcBef>
              <a:spcAft>
                <a:spcPts val="0"/>
              </a:spcAft>
              <a:buClr>
                <a:schemeClr val="dk1"/>
              </a:buClr>
              <a:buSzPts val="1800"/>
              <a:buChar char="•"/>
              <a:defRPr/>
            </a:lvl3pPr>
            <a:lvl4pPr indent="-342900" lvl="3" marL="1828800" rtl="0" algn="l">
              <a:lnSpc>
                <a:spcPct val="150000"/>
              </a:lnSpc>
              <a:spcBef>
                <a:spcPts val="375"/>
              </a:spcBef>
              <a:spcAft>
                <a:spcPts val="0"/>
              </a:spcAft>
              <a:buClr>
                <a:schemeClr val="dk1"/>
              </a:buClr>
              <a:buSzPts val="1800"/>
              <a:buChar char="•"/>
              <a:defRPr/>
            </a:lvl4pPr>
            <a:lvl5pPr indent="-342900" lvl="4" marL="2286000" rtl="0" algn="l">
              <a:lnSpc>
                <a:spcPct val="150000"/>
              </a:lnSpc>
              <a:spcBef>
                <a:spcPts val="375"/>
              </a:spcBef>
              <a:spcAft>
                <a:spcPts val="0"/>
              </a:spcAft>
              <a:buClr>
                <a:schemeClr val="dk1"/>
              </a:buClr>
              <a:buSzPts val="1800"/>
              <a:buChar char="•"/>
              <a:defRPr/>
            </a:lvl5pPr>
            <a:lvl6pPr indent="-342900" lvl="5" marL="2743200" rtl="0" algn="l">
              <a:lnSpc>
                <a:spcPct val="150000"/>
              </a:lnSpc>
              <a:spcBef>
                <a:spcPts val="375"/>
              </a:spcBef>
              <a:spcAft>
                <a:spcPts val="0"/>
              </a:spcAft>
              <a:buClr>
                <a:schemeClr val="dk1"/>
              </a:buClr>
              <a:buSzPts val="1800"/>
              <a:buChar char="•"/>
              <a:defRPr/>
            </a:lvl6pPr>
            <a:lvl7pPr indent="-342900" lvl="6" marL="3200400" rtl="0" algn="l">
              <a:lnSpc>
                <a:spcPct val="150000"/>
              </a:lnSpc>
              <a:spcBef>
                <a:spcPts val="375"/>
              </a:spcBef>
              <a:spcAft>
                <a:spcPts val="0"/>
              </a:spcAft>
              <a:buClr>
                <a:schemeClr val="dk1"/>
              </a:buClr>
              <a:buSzPts val="1800"/>
              <a:buChar char="•"/>
              <a:defRPr/>
            </a:lvl7pPr>
            <a:lvl8pPr indent="-342900" lvl="7" marL="3657600" rtl="0" algn="l">
              <a:lnSpc>
                <a:spcPct val="150000"/>
              </a:lnSpc>
              <a:spcBef>
                <a:spcPts val="375"/>
              </a:spcBef>
              <a:spcAft>
                <a:spcPts val="0"/>
              </a:spcAft>
              <a:buClr>
                <a:schemeClr val="dk1"/>
              </a:buClr>
              <a:buSzPts val="1800"/>
              <a:buChar char="•"/>
              <a:defRPr/>
            </a:lvl8pPr>
            <a:lvl9pPr indent="-342900" lvl="8" marL="4114800" rtl="0" algn="l">
              <a:lnSpc>
                <a:spcPct val="150000"/>
              </a:lnSpc>
              <a:spcBef>
                <a:spcPts val="375"/>
              </a:spcBef>
              <a:spcAft>
                <a:spcPts val="0"/>
              </a:spcAft>
              <a:buClr>
                <a:schemeClr val="dk1"/>
              </a:buClr>
              <a:buSzPts val="1800"/>
              <a:buChar char="•"/>
              <a:defRPr/>
            </a:lvl9pPr>
          </a:lstStyle>
          <a:p/>
        </p:txBody>
      </p:sp>
      <p:sp>
        <p:nvSpPr>
          <p:cNvPr id="75" name="Google Shape;75;p12"/>
          <p:cNvSpPr txBox="1"/>
          <p:nvPr>
            <p:ph idx="2" type="subTitle"/>
          </p:nvPr>
        </p:nvSpPr>
        <p:spPr>
          <a:xfrm>
            <a:off x="101025" y="0"/>
            <a:ext cx="2600700" cy="3669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Clr>
                <a:srgbClr val="999999"/>
              </a:buClr>
              <a:buSzPts val="800"/>
              <a:buFont typeface="Nanum Gothic"/>
              <a:buNone/>
              <a:defRPr sz="800">
                <a:solidFill>
                  <a:srgbClr val="999999"/>
                </a:solidFill>
                <a:latin typeface="Nanum Gothic"/>
                <a:ea typeface="Nanum Gothic"/>
                <a:cs typeface="Nanum Gothic"/>
                <a:sym typeface="Nanum Gothic"/>
              </a:defRPr>
            </a:lvl1pPr>
            <a:lvl2pPr lvl="1" rtl="0" algn="ctr">
              <a:lnSpc>
                <a:spcPct val="90000"/>
              </a:lnSpc>
              <a:spcBef>
                <a:spcPts val="375"/>
              </a:spcBef>
              <a:spcAft>
                <a:spcPts val="0"/>
              </a:spcAft>
              <a:buClr>
                <a:srgbClr val="999999"/>
              </a:buClr>
              <a:buSzPts val="800"/>
              <a:buNone/>
              <a:defRPr sz="800">
                <a:solidFill>
                  <a:srgbClr val="999999"/>
                </a:solidFill>
              </a:defRPr>
            </a:lvl2pPr>
            <a:lvl3pPr lvl="2" rtl="0" algn="ctr">
              <a:lnSpc>
                <a:spcPct val="90000"/>
              </a:lnSpc>
              <a:spcBef>
                <a:spcPts val="375"/>
              </a:spcBef>
              <a:spcAft>
                <a:spcPts val="0"/>
              </a:spcAft>
              <a:buClr>
                <a:srgbClr val="999999"/>
              </a:buClr>
              <a:buSzPts val="800"/>
              <a:buNone/>
              <a:defRPr sz="800">
                <a:solidFill>
                  <a:srgbClr val="999999"/>
                </a:solidFill>
              </a:defRPr>
            </a:lvl3pPr>
            <a:lvl4pPr lvl="3" rtl="0" algn="ctr">
              <a:lnSpc>
                <a:spcPct val="90000"/>
              </a:lnSpc>
              <a:spcBef>
                <a:spcPts val="375"/>
              </a:spcBef>
              <a:spcAft>
                <a:spcPts val="0"/>
              </a:spcAft>
              <a:buClr>
                <a:srgbClr val="999999"/>
              </a:buClr>
              <a:buSzPts val="800"/>
              <a:buNone/>
              <a:defRPr sz="800">
                <a:solidFill>
                  <a:srgbClr val="999999"/>
                </a:solidFill>
              </a:defRPr>
            </a:lvl4pPr>
            <a:lvl5pPr lvl="4" rtl="0" algn="ctr">
              <a:lnSpc>
                <a:spcPct val="90000"/>
              </a:lnSpc>
              <a:spcBef>
                <a:spcPts val="375"/>
              </a:spcBef>
              <a:spcAft>
                <a:spcPts val="0"/>
              </a:spcAft>
              <a:buClr>
                <a:srgbClr val="999999"/>
              </a:buClr>
              <a:buSzPts val="800"/>
              <a:buNone/>
              <a:defRPr sz="800">
                <a:solidFill>
                  <a:srgbClr val="999999"/>
                </a:solidFill>
              </a:defRPr>
            </a:lvl5pPr>
            <a:lvl6pPr lvl="5" rtl="0" algn="ctr">
              <a:lnSpc>
                <a:spcPct val="90000"/>
              </a:lnSpc>
              <a:spcBef>
                <a:spcPts val="375"/>
              </a:spcBef>
              <a:spcAft>
                <a:spcPts val="0"/>
              </a:spcAft>
              <a:buClr>
                <a:srgbClr val="999999"/>
              </a:buClr>
              <a:buSzPts val="800"/>
              <a:buNone/>
              <a:defRPr sz="800">
                <a:solidFill>
                  <a:srgbClr val="999999"/>
                </a:solidFill>
              </a:defRPr>
            </a:lvl6pPr>
            <a:lvl7pPr lvl="6" rtl="0" algn="ctr">
              <a:lnSpc>
                <a:spcPct val="90000"/>
              </a:lnSpc>
              <a:spcBef>
                <a:spcPts val="375"/>
              </a:spcBef>
              <a:spcAft>
                <a:spcPts val="0"/>
              </a:spcAft>
              <a:buClr>
                <a:srgbClr val="999999"/>
              </a:buClr>
              <a:buSzPts val="800"/>
              <a:buNone/>
              <a:defRPr sz="800">
                <a:solidFill>
                  <a:srgbClr val="999999"/>
                </a:solidFill>
              </a:defRPr>
            </a:lvl7pPr>
            <a:lvl8pPr lvl="7" rtl="0" algn="ctr">
              <a:lnSpc>
                <a:spcPct val="90000"/>
              </a:lnSpc>
              <a:spcBef>
                <a:spcPts val="375"/>
              </a:spcBef>
              <a:spcAft>
                <a:spcPts val="0"/>
              </a:spcAft>
              <a:buClr>
                <a:srgbClr val="999999"/>
              </a:buClr>
              <a:buSzPts val="800"/>
              <a:buNone/>
              <a:defRPr sz="800">
                <a:solidFill>
                  <a:srgbClr val="999999"/>
                </a:solidFill>
              </a:defRPr>
            </a:lvl8pPr>
            <a:lvl9pPr lvl="8" rtl="0" algn="ctr">
              <a:lnSpc>
                <a:spcPct val="90000"/>
              </a:lnSpc>
              <a:spcBef>
                <a:spcPts val="375"/>
              </a:spcBef>
              <a:spcAft>
                <a:spcPts val="0"/>
              </a:spcAft>
              <a:buClr>
                <a:srgbClr val="999999"/>
              </a:buClr>
              <a:buSzPts val="800"/>
              <a:buNone/>
              <a:defRPr sz="800">
                <a:solidFill>
                  <a:srgbClr val="99999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1_제목 슬라이드">
    <p:spTree>
      <p:nvGrpSpPr>
        <p:cNvPr id="28" name="Shape 28"/>
        <p:cNvGrpSpPr/>
        <p:nvPr/>
      </p:nvGrpSpPr>
      <p:grpSpPr>
        <a:xfrm>
          <a:off x="0" y="0"/>
          <a:ext cx="0" cy="0"/>
          <a:chOff x="0" y="0"/>
          <a:chExt cx="0" cy="0"/>
        </a:xfrm>
      </p:grpSpPr>
      <p:sp>
        <p:nvSpPr>
          <p:cNvPr id="29" name="Google Shape;29;p3"/>
          <p:cNvSpPr txBox="1"/>
          <p:nvPr>
            <p:ph type="ctrTitle"/>
          </p:nvPr>
        </p:nvSpPr>
        <p:spPr>
          <a:xfrm>
            <a:off x="1143000" y="2072634"/>
            <a:ext cx="6858000" cy="590400"/>
          </a:xfrm>
          <a:prstGeom prst="rect">
            <a:avLst/>
          </a:prstGeom>
          <a:noFill/>
          <a:ln>
            <a:noFill/>
          </a:ln>
        </p:spPr>
        <p:txBody>
          <a:bodyPr anchorCtr="0" anchor="b" bIns="17125" lIns="34275" spcFirstLastPara="1" rIns="34275" wrap="square" tIns="17125">
            <a:noAutofit/>
          </a:bodyPr>
          <a:lstStyle>
            <a:lvl1pPr lvl="0" algn="ctr">
              <a:lnSpc>
                <a:spcPct val="90000"/>
              </a:lnSpc>
              <a:spcBef>
                <a:spcPts val="0"/>
              </a:spcBef>
              <a:spcAft>
                <a:spcPts val="0"/>
              </a:spcAft>
              <a:buClr>
                <a:schemeClr val="dk2"/>
              </a:buClr>
              <a:buSzPts val="3000"/>
              <a:buNone/>
              <a:defRPr sz="3000">
                <a:solidFill>
                  <a:schemeClr val="dk1"/>
                </a:solidFill>
              </a:defRPr>
            </a:lvl1pPr>
            <a:lvl2pPr lvl="1" algn="ctr">
              <a:lnSpc>
                <a:spcPct val="100000"/>
              </a:lnSpc>
              <a:spcBef>
                <a:spcPts val="0"/>
              </a:spcBef>
              <a:spcAft>
                <a:spcPts val="0"/>
              </a:spcAft>
              <a:buSzPts val="1400"/>
              <a:buNone/>
              <a:defRPr b="0"/>
            </a:lvl2pPr>
            <a:lvl3pPr lvl="2" algn="ctr">
              <a:lnSpc>
                <a:spcPct val="100000"/>
              </a:lnSpc>
              <a:spcBef>
                <a:spcPts val="0"/>
              </a:spcBef>
              <a:spcAft>
                <a:spcPts val="0"/>
              </a:spcAft>
              <a:buSzPts val="1400"/>
              <a:buNone/>
              <a:defRPr b="0"/>
            </a:lvl3pPr>
            <a:lvl4pPr lvl="3" algn="ctr">
              <a:lnSpc>
                <a:spcPct val="100000"/>
              </a:lnSpc>
              <a:spcBef>
                <a:spcPts val="0"/>
              </a:spcBef>
              <a:spcAft>
                <a:spcPts val="0"/>
              </a:spcAft>
              <a:buSzPts val="1400"/>
              <a:buNone/>
              <a:defRPr b="0"/>
            </a:lvl4pPr>
            <a:lvl5pPr lvl="4" algn="ctr">
              <a:lnSpc>
                <a:spcPct val="100000"/>
              </a:lnSpc>
              <a:spcBef>
                <a:spcPts val="0"/>
              </a:spcBef>
              <a:spcAft>
                <a:spcPts val="0"/>
              </a:spcAft>
              <a:buSzPts val="1400"/>
              <a:buNone/>
              <a:defRPr b="0"/>
            </a:lvl5pPr>
            <a:lvl6pPr lvl="5" algn="ctr">
              <a:lnSpc>
                <a:spcPct val="100000"/>
              </a:lnSpc>
              <a:spcBef>
                <a:spcPts val="0"/>
              </a:spcBef>
              <a:spcAft>
                <a:spcPts val="0"/>
              </a:spcAft>
              <a:buSzPts val="1400"/>
              <a:buNone/>
              <a:defRPr b="0"/>
            </a:lvl6pPr>
            <a:lvl7pPr lvl="6" algn="ctr">
              <a:lnSpc>
                <a:spcPct val="100000"/>
              </a:lnSpc>
              <a:spcBef>
                <a:spcPts val="0"/>
              </a:spcBef>
              <a:spcAft>
                <a:spcPts val="0"/>
              </a:spcAft>
              <a:buSzPts val="1400"/>
              <a:buNone/>
              <a:defRPr b="0"/>
            </a:lvl7pPr>
            <a:lvl8pPr lvl="7" algn="ctr">
              <a:lnSpc>
                <a:spcPct val="100000"/>
              </a:lnSpc>
              <a:spcBef>
                <a:spcPts val="0"/>
              </a:spcBef>
              <a:spcAft>
                <a:spcPts val="0"/>
              </a:spcAft>
              <a:buSzPts val="1400"/>
              <a:buNone/>
              <a:defRPr b="0"/>
            </a:lvl8pPr>
            <a:lvl9pPr lvl="8" algn="ctr">
              <a:lnSpc>
                <a:spcPct val="100000"/>
              </a:lnSpc>
              <a:spcBef>
                <a:spcPts val="0"/>
              </a:spcBef>
              <a:spcAft>
                <a:spcPts val="0"/>
              </a:spcAft>
              <a:buSzPts val="1400"/>
              <a:buNone/>
              <a:defRPr b="0"/>
            </a:lvl9pPr>
          </a:lstStyle>
          <a:p/>
        </p:txBody>
      </p:sp>
      <p:sp>
        <p:nvSpPr>
          <p:cNvPr id="30" name="Google Shape;30;p3"/>
          <p:cNvSpPr/>
          <p:nvPr/>
        </p:nvSpPr>
        <p:spPr>
          <a:xfrm>
            <a:off x="142876" y="152555"/>
            <a:ext cx="4886400" cy="68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 name="Google Shape;31;p3"/>
          <p:cNvSpPr/>
          <p:nvPr/>
        </p:nvSpPr>
        <p:spPr>
          <a:xfrm>
            <a:off x="3852000" y="2849605"/>
            <a:ext cx="1440000" cy="34200"/>
          </a:xfrm>
          <a:prstGeom prst="rect">
            <a:avLst/>
          </a:prstGeom>
          <a:solidFill>
            <a:schemeClr val="dk2"/>
          </a:solidFill>
          <a:ln>
            <a:noFill/>
          </a:ln>
        </p:spPr>
        <p:txBody>
          <a:bodyPr anchorCtr="0" anchor="ctr" bIns="17125" lIns="34250" spcFirstLastPara="1" rIns="34250" wrap="square" tIns="171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Lato Light"/>
              <a:ea typeface="Lato Light"/>
              <a:cs typeface="Lato Light"/>
              <a:sym typeface="Lato Light"/>
            </a:endParaRPr>
          </a:p>
        </p:txBody>
      </p:sp>
      <p:sp>
        <p:nvSpPr>
          <p:cNvPr id="32" name="Google Shape;32;p3"/>
          <p:cNvSpPr txBox="1"/>
          <p:nvPr>
            <p:ph idx="1" type="subTitle"/>
          </p:nvPr>
        </p:nvSpPr>
        <p:spPr>
          <a:xfrm>
            <a:off x="1142999" y="3021103"/>
            <a:ext cx="6858000" cy="4581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rgbClr val="B7B7B7"/>
              </a:buClr>
              <a:buSzPts val="1100"/>
              <a:buNone/>
              <a:defRPr sz="1100">
                <a:solidFill>
                  <a:srgbClr val="B7B7B7"/>
                </a:solidFill>
              </a:defRPr>
            </a:lvl1pPr>
            <a:lvl2pPr lvl="1" algn="ctr">
              <a:lnSpc>
                <a:spcPct val="90000"/>
              </a:lnSpc>
              <a:spcBef>
                <a:spcPts val="375"/>
              </a:spcBef>
              <a:spcAft>
                <a:spcPts val="0"/>
              </a:spcAft>
              <a:buClr>
                <a:schemeClr val="dk1"/>
              </a:buClr>
              <a:buSzPts val="1100"/>
              <a:buNone/>
              <a:defRPr sz="1100"/>
            </a:lvl2pPr>
            <a:lvl3pPr lvl="2" algn="ctr">
              <a:lnSpc>
                <a:spcPct val="90000"/>
              </a:lnSpc>
              <a:spcBef>
                <a:spcPts val="375"/>
              </a:spcBef>
              <a:spcAft>
                <a:spcPts val="0"/>
              </a:spcAft>
              <a:buClr>
                <a:schemeClr val="dk1"/>
              </a:buClr>
              <a:buSzPts val="800"/>
              <a:buNone/>
              <a:defRPr/>
            </a:lvl3pPr>
            <a:lvl4pPr lvl="3" algn="ctr">
              <a:lnSpc>
                <a:spcPct val="90000"/>
              </a:lnSpc>
              <a:spcBef>
                <a:spcPts val="375"/>
              </a:spcBef>
              <a:spcAft>
                <a:spcPts val="0"/>
              </a:spcAft>
              <a:buClr>
                <a:schemeClr val="dk1"/>
              </a:buClr>
              <a:buSzPts val="1100"/>
              <a:buNone/>
              <a:defRPr sz="1100"/>
            </a:lvl4pPr>
            <a:lvl5pPr lvl="4" algn="ctr">
              <a:lnSpc>
                <a:spcPct val="90000"/>
              </a:lnSpc>
              <a:spcBef>
                <a:spcPts val="375"/>
              </a:spcBef>
              <a:spcAft>
                <a:spcPts val="0"/>
              </a:spcAft>
              <a:buClr>
                <a:schemeClr val="dk1"/>
              </a:buClr>
              <a:buSzPts val="1100"/>
              <a:buNone/>
              <a:defRPr sz="1100"/>
            </a:lvl5pPr>
            <a:lvl6pPr lvl="5" algn="ctr">
              <a:lnSpc>
                <a:spcPct val="90000"/>
              </a:lnSpc>
              <a:spcBef>
                <a:spcPts val="375"/>
              </a:spcBef>
              <a:spcAft>
                <a:spcPts val="0"/>
              </a:spcAft>
              <a:buClr>
                <a:schemeClr val="dk1"/>
              </a:buClr>
              <a:buSzPts val="1100"/>
              <a:buNone/>
              <a:defRPr sz="1100"/>
            </a:lvl6pPr>
            <a:lvl7pPr lvl="6" algn="ctr">
              <a:lnSpc>
                <a:spcPct val="90000"/>
              </a:lnSpc>
              <a:spcBef>
                <a:spcPts val="375"/>
              </a:spcBef>
              <a:spcAft>
                <a:spcPts val="0"/>
              </a:spcAft>
              <a:buClr>
                <a:schemeClr val="dk1"/>
              </a:buClr>
              <a:buSzPts val="1100"/>
              <a:buNone/>
              <a:defRPr sz="1100"/>
            </a:lvl7pPr>
            <a:lvl8pPr lvl="7" algn="ctr">
              <a:lnSpc>
                <a:spcPct val="90000"/>
              </a:lnSpc>
              <a:spcBef>
                <a:spcPts val="375"/>
              </a:spcBef>
              <a:spcAft>
                <a:spcPts val="0"/>
              </a:spcAft>
              <a:buClr>
                <a:schemeClr val="dk1"/>
              </a:buClr>
              <a:buSzPts val="1100"/>
              <a:buNone/>
              <a:defRPr sz="1100"/>
            </a:lvl8pPr>
            <a:lvl9pPr lvl="8" algn="ctr">
              <a:lnSpc>
                <a:spcPct val="90000"/>
              </a:lnSpc>
              <a:spcBef>
                <a:spcPts val="375"/>
              </a:spcBef>
              <a:spcAft>
                <a:spcPts val="0"/>
              </a:spcAft>
              <a:buClr>
                <a:schemeClr val="dk1"/>
              </a:buClr>
              <a:buSzPts val="1100"/>
              <a:buNone/>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33" name="Shape 33"/>
        <p:cNvGrpSpPr/>
        <p:nvPr/>
      </p:nvGrpSpPr>
      <p:grpSpPr>
        <a:xfrm>
          <a:off x="0" y="0"/>
          <a:ext cx="0" cy="0"/>
          <a:chOff x="0" y="0"/>
          <a:chExt cx="0" cy="0"/>
        </a:xfrm>
      </p:grpSpPr>
      <p:sp>
        <p:nvSpPr>
          <p:cNvPr id="34" name="Google Shape;34;p4"/>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lvl1pPr lvl="0" algn="ctr">
              <a:lnSpc>
                <a:spcPct val="90000"/>
              </a:lnSpc>
              <a:spcBef>
                <a:spcPts val="0"/>
              </a:spcBef>
              <a:spcAft>
                <a:spcPts val="0"/>
              </a:spcAft>
              <a:buClr>
                <a:schemeClr val="dk2"/>
              </a:buClr>
              <a:buSzPts val="18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4"/>
          <p:cNvSpPr txBox="1"/>
          <p:nvPr>
            <p:ph idx="1" type="body"/>
          </p:nvPr>
        </p:nvSpPr>
        <p:spPr>
          <a:xfrm>
            <a:off x="628650" y="976121"/>
            <a:ext cx="7886700" cy="3656700"/>
          </a:xfrm>
          <a:prstGeom prst="rect">
            <a:avLst/>
          </a:prstGeom>
          <a:noFill/>
          <a:ln>
            <a:noFill/>
          </a:ln>
        </p:spPr>
        <p:txBody>
          <a:bodyPr anchorCtr="0" anchor="t" bIns="45700" lIns="91425" spcFirstLastPara="1" rIns="91425" wrap="square" tIns="45700">
            <a:noAutofit/>
          </a:bodyPr>
          <a:lstStyle>
            <a:lvl1pPr indent="-342900" lvl="0" marL="457200" algn="l">
              <a:lnSpc>
                <a:spcPct val="150000"/>
              </a:lnSpc>
              <a:spcBef>
                <a:spcPts val="750"/>
              </a:spcBef>
              <a:spcAft>
                <a:spcPts val="0"/>
              </a:spcAft>
              <a:buClr>
                <a:schemeClr val="dk1"/>
              </a:buClr>
              <a:buSzPts val="1800"/>
              <a:buChar char="•"/>
              <a:defRPr/>
            </a:lvl1pPr>
            <a:lvl2pPr indent="-342900" lvl="1" marL="914400" algn="l">
              <a:lnSpc>
                <a:spcPct val="150000"/>
              </a:lnSpc>
              <a:spcBef>
                <a:spcPts val="375"/>
              </a:spcBef>
              <a:spcAft>
                <a:spcPts val="0"/>
              </a:spcAft>
              <a:buClr>
                <a:schemeClr val="dk1"/>
              </a:buClr>
              <a:buSzPts val="1800"/>
              <a:buChar char="•"/>
              <a:defRPr/>
            </a:lvl2pPr>
            <a:lvl3pPr indent="-342900" lvl="2" marL="1371600" algn="l">
              <a:lnSpc>
                <a:spcPct val="150000"/>
              </a:lnSpc>
              <a:spcBef>
                <a:spcPts val="375"/>
              </a:spcBef>
              <a:spcAft>
                <a:spcPts val="0"/>
              </a:spcAft>
              <a:buClr>
                <a:schemeClr val="dk1"/>
              </a:buClr>
              <a:buSzPts val="1800"/>
              <a:buChar char="•"/>
              <a:defRPr/>
            </a:lvl3pPr>
            <a:lvl4pPr indent="-342900" lvl="3" marL="1828800" algn="l">
              <a:lnSpc>
                <a:spcPct val="150000"/>
              </a:lnSpc>
              <a:spcBef>
                <a:spcPts val="375"/>
              </a:spcBef>
              <a:spcAft>
                <a:spcPts val="0"/>
              </a:spcAft>
              <a:buClr>
                <a:schemeClr val="dk1"/>
              </a:buClr>
              <a:buSzPts val="1800"/>
              <a:buChar char="•"/>
              <a:defRPr/>
            </a:lvl4pPr>
            <a:lvl5pPr indent="-342900" lvl="4" marL="2286000" algn="l">
              <a:lnSpc>
                <a:spcPct val="150000"/>
              </a:lnSpc>
              <a:spcBef>
                <a:spcPts val="375"/>
              </a:spcBef>
              <a:spcAft>
                <a:spcPts val="0"/>
              </a:spcAft>
              <a:buClr>
                <a:schemeClr val="dk1"/>
              </a:buClr>
              <a:buSzPts val="1800"/>
              <a:buChar char="•"/>
              <a:defRPr/>
            </a:lvl5pPr>
            <a:lvl6pPr indent="-342900" lvl="5" marL="2743200" algn="l">
              <a:lnSpc>
                <a:spcPct val="150000"/>
              </a:lnSpc>
              <a:spcBef>
                <a:spcPts val="375"/>
              </a:spcBef>
              <a:spcAft>
                <a:spcPts val="0"/>
              </a:spcAft>
              <a:buClr>
                <a:schemeClr val="dk1"/>
              </a:buClr>
              <a:buSzPts val="1800"/>
              <a:buChar char="•"/>
              <a:defRPr/>
            </a:lvl6pPr>
            <a:lvl7pPr indent="-342900" lvl="6" marL="3200400" algn="l">
              <a:lnSpc>
                <a:spcPct val="150000"/>
              </a:lnSpc>
              <a:spcBef>
                <a:spcPts val="375"/>
              </a:spcBef>
              <a:spcAft>
                <a:spcPts val="0"/>
              </a:spcAft>
              <a:buClr>
                <a:schemeClr val="dk1"/>
              </a:buClr>
              <a:buSzPts val="1800"/>
              <a:buChar char="•"/>
              <a:defRPr/>
            </a:lvl7pPr>
            <a:lvl8pPr indent="-342900" lvl="7" marL="3657600" algn="l">
              <a:lnSpc>
                <a:spcPct val="150000"/>
              </a:lnSpc>
              <a:spcBef>
                <a:spcPts val="375"/>
              </a:spcBef>
              <a:spcAft>
                <a:spcPts val="0"/>
              </a:spcAft>
              <a:buClr>
                <a:schemeClr val="dk1"/>
              </a:buClr>
              <a:buSzPts val="1800"/>
              <a:buChar char="•"/>
              <a:defRPr/>
            </a:lvl8pPr>
            <a:lvl9pPr indent="-342900" lvl="8" marL="4114800" algn="l">
              <a:lnSpc>
                <a:spcPct val="150000"/>
              </a:lnSpc>
              <a:spcBef>
                <a:spcPts val="375"/>
              </a:spcBef>
              <a:spcAft>
                <a:spcPts val="0"/>
              </a:spcAft>
              <a:buClr>
                <a:schemeClr val="dk1"/>
              </a:buClr>
              <a:buSzPts val="1800"/>
              <a:buChar char="•"/>
              <a:defRPr/>
            </a:lvl9pPr>
          </a:lstStyle>
          <a:p/>
        </p:txBody>
      </p:sp>
      <p:sp>
        <p:nvSpPr>
          <p:cNvPr id="36" name="Google Shape;36;p4"/>
          <p:cNvSpPr txBox="1"/>
          <p:nvPr>
            <p:ph idx="2" type="subTitle"/>
          </p:nvPr>
        </p:nvSpPr>
        <p:spPr>
          <a:xfrm>
            <a:off x="101025" y="0"/>
            <a:ext cx="2600700" cy="3669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Clr>
                <a:srgbClr val="999999"/>
              </a:buClr>
              <a:buSzPts val="800"/>
              <a:buFont typeface="Nanum Gothic"/>
              <a:buNone/>
              <a:defRPr sz="800">
                <a:solidFill>
                  <a:srgbClr val="999999"/>
                </a:solidFill>
                <a:latin typeface="Nanum Gothic"/>
                <a:ea typeface="Nanum Gothic"/>
                <a:cs typeface="Nanum Gothic"/>
                <a:sym typeface="Nanum Gothic"/>
              </a:defRPr>
            </a:lvl1pPr>
            <a:lvl2pPr lvl="1" algn="ctr">
              <a:lnSpc>
                <a:spcPct val="90000"/>
              </a:lnSpc>
              <a:spcBef>
                <a:spcPts val="375"/>
              </a:spcBef>
              <a:spcAft>
                <a:spcPts val="0"/>
              </a:spcAft>
              <a:buClr>
                <a:srgbClr val="999999"/>
              </a:buClr>
              <a:buSzPts val="800"/>
              <a:buNone/>
              <a:defRPr sz="800">
                <a:solidFill>
                  <a:srgbClr val="999999"/>
                </a:solidFill>
              </a:defRPr>
            </a:lvl2pPr>
            <a:lvl3pPr lvl="2" algn="ctr">
              <a:lnSpc>
                <a:spcPct val="90000"/>
              </a:lnSpc>
              <a:spcBef>
                <a:spcPts val="375"/>
              </a:spcBef>
              <a:spcAft>
                <a:spcPts val="0"/>
              </a:spcAft>
              <a:buClr>
                <a:srgbClr val="999999"/>
              </a:buClr>
              <a:buSzPts val="800"/>
              <a:buNone/>
              <a:defRPr sz="800">
                <a:solidFill>
                  <a:srgbClr val="999999"/>
                </a:solidFill>
              </a:defRPr>
            </a:lvl3pPr>
            <a:lvl4pPr lvl="3" algn="ctr">
              <a:lnSpc>
                <a:spcPct val="90000"/>
              </a:lnSpc>
              <a:spcBef>
                <a:spcPts val="375"/>
              </a:spcBef>
              <a:spcAft>
                <a:spcPts val="0"/>
              </a:spcAft>
              <a:buClr>
                <a:srgbClr val="999999"/>
              </a:buClr>
              <a:buSzPts val="800"/>
              <a:buNone/>
              <a:defRPr sz="800">
                <a:solidFill>
                  <a:srgbClr val="999999"/>
                </a:solidFill>
              </a:defRPr>
            </a:lvl4pPr>
            <a:lvl5pPr lvl="4" algn="ctr">
              <a:lnSpc>
                <a:spcPct val="90000"/>
              </a:lnSpc>
              <a:spcBef>
                <a:spcPts val="375"/>
              </a:spcBef>
              <a:spcAft>
                <a:spcPts val="0"/>
              </a:spcAft>
              <a:buClr>
                <a:srgbClr val="999999"/>
              </a:buClr>
              <a:buSzPts val="800"/>
              <a:buNone/>
              <a:defRPr sz="800">
                <a:solidFill>
                  <a:srgbClr val="999999"/>
                </a:solidFill>
              </a:defRPr>
            </a:lvl5pPr>
            <a:lvl6pPr lvl="5" algn="ctr">
              <a:lnSpc>
                <a:spcPct val="90000"/>
              </a:lnSpc>
              <a:spcBef>
                <a:spcPts val="375"/>
              </a:spcBef>
              <a:spcAft>
                <a:spcPts val="0"/>
              </a:spcAft>
              <a:buClr>
                <a:srgbClr val="999999"/>
              </a:buClr>
              <a:buSzPts val="800"/>
              <a:buNone/>
              <a:defRPr sz="800">
                <a:solidFill>
                  <a:srgbClr val="999999"/>
                </a:solidFill>
              </a:defRPr>
            </a:lvl6pPr>
            <a:lvl7pPr lvl="6" algn="ctr">
              <a:lnSpc>
                <a:spcPct val="90000"/>
              </a:lnSpc>
              <a:spcBef>
                <a:spcPts val="375"/>
              </a:spcBef>
              <a:spcAft>
                <a:spcPts val="0"/>
              </a:spcAft>
              <a:buClr>
                <a:srgbClr val="999999"/>
              </a:buClr>
              <a:buSzPts val="800"/>
              <a:buNone/>
              <a:defRPr sz="800">
                <a:solidFill>
                  <a:srgbClr val="999999"/>
                </a:solidFill>
              </a:defRPr>
            </a:lvl7pPr>
            <a:lvl8pPr lvl="7" algn="ctr">
              <a:lnSpc>
                <a:spcPct val="90000"/>
              </a:lnSpc>
              <a:spcBef>
                <a:spcPts val="375"/>
              </a:spcBef>
              <a:spcAft>
                <a:spcPts val="0"/>
              </a:spcAft>
              <a:buClr>
                <a:srgbClr val="999999"/>
              </a:buClr>
              <a:buSzPts val="800"/>
              <a:buNone/>
              <a:defRPr sz="800">
                <a:solidFill>
                  <a:srgbClr val="999999"/>
                </a:solidFill>
              </a:defRPr>
            </a:lvl8pPr>
            <a:lvl9pPr lvl="8" algn="ctr">
              <a:lnSpc>
                <a:spcPct val="90000"/>
              </a:lnSpc>
              <a:spcBef>
                <a:spcPts val="375"/>
              </a:spcBef>
              <a:spcAft>
                <a:spcPts val="0"/>
              </a:spcAft>
              <a:buClr>
                <a:srgbClr val="999999"/>
              </a:buClr>
              <a:buSzPts val="800"/>
              <a:buNone/>
              <a:defRPr sz="800">
                <a:solidFill>
                  <a:srgbClr val="999999"/>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1">
  <p:cSld name="TITLE_ONLY_1">
    <p:spTree>
      <p:nvGrpSpPr>
        <p:cNvPr id="37" name="Shape 37"/>
        <p:cNvGrpSpPr/>
        <p:nvPr/>
      </p:nvGrpSpPr>
      <p:grpSpPr>
        <a:xfrm>
          <a:off x="0" y="0"/>
          <a:ext cx="0" cy="0"/>
          <a:chOff x="0" y="0"/>
          <a:chExt cx="0" cy="0"/>
        </a:xfrm>
      </p:grpSpPr>
      <p:sp>
        <p:nvSpPr>
          <p:cNvPr id="38" name="Google Shape;38;p5"/>
          <p:cNvSpPr/>
          <p:nvPr/>
        </p:nvSpPr>
        <p:spPr>
          <a:xfrm>
            <a:off x="142876" y="152555"/>
            <a:ext cx="4886400" cy="68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54" name="Shape 54"/>
        <p:cNvGrpSpPr/>
        <p:nvPr/>
      </p:nvGrpSpPr>
      <p:grpSpPr>
        <a:xfrm>
          <a:off x="0" y="0"/>
          <a:ext cx="0" cy="0"/>
          <a:chOff x="0" y="0"/>
          <a:chExt cx="0" cy="0"/>
        </a:xfrm>
      </p:grpSpPr>
      <p:sp>
        <p:nvSpPr>
          <p:cNvPr id="55" name="Google Shape;55;p7"/>
          <p:cNvSpPr txBox="1"/>
          <p:nvPr>
            <p:ph type="ctrTitle"/>
          </p:nvPr>
        </p:nvSpPr>
        <p:spPr>
          <a:xfrm>
            <a:off x="1143000" y="1981438"/>
            <a:ext cx="6858000" cy="590400"/>
          </a:xfrm>
          <a:prstGeom prst="rect">
            <a:avLst/>
          </a:prstGeom>
          <a:noFill/>
          <a:ln>
            <a:noFill/>
          </a:ln>
        </p:spPr>
        <p:txBody>
          <a:bodyPr anchorCtr="0" anchor="b" bIns="17125" lIns="34275" spcFirstLastPara="1" rIns="34275" wrap="square" tIns="17125">
            <a:noAutofit/>
          </a:bodyPr>
          <a:lstStyle>
            <a:lvl1pPr lvl="0" rtl="0" algn="l">
              <a:lnSpc>
                <a:spcPct val="90000"/>
              </a:lnSpc>
              <a:spcBef>
                <a:spcPts val="0"/>
              </a:spcBef>
              <a:spcAft>
                <a:spcPts val="0"/>
              </a:spcAft>
              <a:buClr>
                <a:schemeClr val="dk2"/>
              </a:buClr>
              <a:buSzPts val="4500"/>
              <a:buFont typeface="Lato"/>
              <a:buNone/>
              <a:defRPr sz="2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 name="Google Shape;56;p7"/>
          <p:cNvSpPr txBox="1"/>
          <p:nvPr>
            <p:ph idx="1" type="subTitle"/>
          </p:nvPr>
        </p:nvSpPr>
        <p:spPr>
          <a:xfrm>
            <a:off x="965199" y="2590003"/>
            <a:ext cx="6858000" cy="458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Clr>
                <a:schemeClr val="dk1"/>
              </a:buClr>
              <a:buSzPts val="1800"/>
              <a:buFont typeface="Lato Hairline"/>
              <a:buNone/>
              <a:defRPr sz="1200">
                <a:solidFill>
                  <a:srgbClr val="595959"/>
                </a:solidFill>
                <a:latin typeface="Lato Hairline"/>
                <a:ea typeface="Lato Hairline"/>
                <a:cs typeface="Lato Hairline"/>
                <a:sym typeface="Lato Hairline"/>
              </a:defRPr>
            </a:lvl1pPr>
            <a:lvl2pPr lvl="1" rtl="0" algn="ctr">
              <a:lnSpc>
                <a:spcPct val="90000"/>
              </a:lnSpc>
              <a:spcBef>
                <a:spcPts val="375"/>
              </a:spcBef>
              <a:spcAft>
                <a:spcPts val="0"/>
              </a:spcAft>
              <a:buClr>
                <a:schemeClr val="dk1"/>
              </a:buClr>
              <a:buSzPts val="1500"/>
              <a:buFont typeface="Nanum Gothic"/>
              <a:buNone/>
              <a:defRPr sz="1500">
                <a:latin typeface="Nanum Gothic"/>
                <a:ea typeface="Nanum Gothic"/>
                <a:cs typeface="Nanum Gothic"/>
                <a:sym typeface="Nanum Gothic"/>
              </a:defRPr>
            </a:lvl2pPr>
            <a:lvl3pPr lvl="2" rtl="0" algn="ctr">
              <a:lnSpc>
                <a:spcPct val="90000"/>
              </a:lnSpc>
              <a:spcBef>
                <a:spcPts val="375"/>
              </a:spcBef>
              <a:spcAft>
                <a:spcPts val="0"/>
              </a:spcAft>
              <a:buClr>
                <a:schemeClr val="dk1"/>
              </a:buClr>
              <a:buSzPts val="1350"/>
              <a:buFont typeface="Nanum Gothic"/>
              <a:buNone/>
              <a:defRPr sz="1350">
                <a:latin typeface="Nanum Gothic"/>
                <a:ea typeface="Nanum Gothic"/>
                <a:cs typeface="Nanum Gothic"/>
                <a:sym typeface="Nanum Gothic"/>
              </a:defRPr>
            </a:lvl3pPr>
            <a:lvl4pPr lvl="3" rtl="0" algn="ctr">
              <a:lnSpc>
                <a:spcPct val="90000"/>
              </a:lnSpc>
              <a:spcBef>
                <a:spcPts val="375"/>
              </a:spcBef>
              <a:spcAft>
                <a:spcPts val="0"/>
              </a:spcAft>
              <a:buClr>
                <a:schemeClr val="dk1"/>
              </a:buClr>
              <a:buSzPts val="1200"/>
              <a:buFont typeface="Nanum Gothic"/>
              <a:buNone/>
              <a:defRPr sz="1200">
                <a:latin typeface="Nanum Gothic"/>
                <a:ea typeface="Nanum Gothic"/>
                <a:cs typeface="Nanum Gothic"/>
                <a:sym typeface="Nanum Gothic"/>
              </a:defRPr>
            </a:lvl4pPr>
            <a:lvl5pPr lvl="4" rtl="0" algn="ctr">
              <a:lnSpc>
                <a:spcPct val="90000"/>
              </a:lnSpc>
              <a:spcBef>
                <a:spcPts val="375"/>
              </a:spcBef>
              <a:spcAft>
                <a:spcPts val="0"/>
              </a:spcAft>
              <a:buClr>
                <a:schemeClr val="dk1"/>
              </a:buClr>
              <a:buSzPts val="1200"/>
              <a:buFont typeface="Nanum Gothic"/>
              <a:buNone/>
              <a:defRPr sz="1200">
                <a:latin typeface="Nanum Gothic"/>
                <a:ea typeface="Nanum Gothic"/>
                <a:cs typeface="Nanum Gothic"/>
                <a:sym typeface="Nanum Gothic"/>
              </a:defRPr>
            </a:lvl5pPr>
            <a:lvl6pPr lvl="5" rtl="0" algn="ctr">
              <a:lnSpc>
                <a:spcPct val="90000"/>
              </a:lnSpc>
              <a:spcBef>
                <a:spcPts val="375"/>
              </a:spcBef>
              <a:spcAft>
                <a:spcPts val="0"/>
              </a:spcAft>
              <a:buClr>
                <a:schemeClr val="dk1"/>
              </a:buClr>
              <a:buSzPts val="1200"/>
              <a:buFont typeface="Nanum Gothic"/>
              <a:buNone/>
              <a:defRPr sz="1200">
                <a:latin typeface="Nanum Gothic"/>
                <a:ea typeface="Nanum Gothic"/>
                <a:cs typeface="Nanum Gothic"/>
                <a:sym typeface="Nanum Gothic"/>
              </a:defRPr>
            </a:lvl6pPr>
            <a:lvl7pPr lvl="6" rtl="0" algn="ctr">
              <a:lnSpc>
                <a:spcPct val="90000"/>
              </a:lnSpc>
              <a:spcBef>
                <a:spcPts val="375"/>
              </a:spcBef>
              <a:spcAft>
                <a:spcPts val="0"/>
              </a:spcAft>
              <a:buClr>
                <a:schemeClr val="dk1"/>
              </a:buClr>
              <a:buSzPts val="1200"/>
              <a:buFont typeface="Nanum Gothic"/>
              <a:buNone/>
              <a:defRPr sz="1200">
                <a:latin typeface="Nanum Gothic"/>
                <a:ea typeface="Nanum Gothic"/>
                <a:cs typeface="Nanum Gothic"/>
                <a:sym typeface="Nanum Gothic"/>
              </a:defRPr>
            </a:lvl7pPr>
            <a:lvl8pPr lvl="7" rtl="0" algn="ctr">
              <a:lnSpc>
                <a:spcPct val="90000"/>
              </a:lnSpc>
              <a:spcBef>
                <a:spcPts val="375"/>
              </a:spcBef>
              <a:spcAft>
                <a:spcPts val="0"/>
              </a:spcAft>
              <a:buClr>
                <a:schemeClr val="dk1"/>
              </a:buClr>
              <a:buSzPts val="1200"/>
              <a:buFont typeface="Nanum Gothic"/>
              <a:buNone/>
              <a:defRPr sz="1200">
                <a:latin typeface="Nanum Gothic"/>
                <a:ea typeface="Nanum Gothic"/>
                <a:cs typeface="Nanum Gothic"/>
                <a:sym typeface="Nanum Gothic"/>
              </a:defRPr>
            </a:lvl8pPr>
            <a:lvl9pPr lvl="8" rtl="0" algn="ctr">
              <a:lnSpc>
                <a:spcPct val="90000"/>
              </a:lnSpc>
              <a:spcBef>
                <a:spcPts val="375"/>
              </a:spcBef>
              <a:spcAft>
                <a:spcPts val="0"/>
              </a:spcAft>
              <a:buClr>
                <a:schemeClr val="dk1"/>
              </a:buClr>
              <a:buSzPts val="1200"/>
              <a:buFont typeface="Nanum Gothic"/>
              <a:buNone/>
              <a:defRPr sz="1200">
                <a:latin typeface="Nanum Gothic"/>
                <a:ea typeface="Nanum Gothic"/>
                <a:cs typeface="Nanum Gothic"/>
                <a:sym typeface="Nanum Gothic"/>
              </a:defRPr>
            </a:lvl9pPr>
          </a:lstStyle>
          <a:p/>
        </p:txBody>
      </p:sp>
      <p:sp>
        <p:nvSpPr>
          <p:cNvPr id="57" name="Google Shape;57;p7"/>
          <p:cNvSpPr/>
          <p:nvPr/>
        </p:nvSpPr>
        <p:spPr>
          <a:xfrm>
            <a:off x="142876" y="131655"/>
            <a:ext cx="4886400" cy="710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1_제목 슬라이드">
    <p:spTree>
      <p:nvGrpSpPr>
        <p:cNvPr id="58" name="Shape 58"/>
        <p:cNvGrpSpPr/>
        <p:nvPr/>
      </p:nvGrpSpPr>
      <p:grpSpPr>
        <a:xfrm>
          <a:off x="0" y="0"/>
          <a:ext cx="0" cy="0"/>
          <a:chOff x="0" y="0"/>
          <a:chExt cx="0" cy="0"/>
        </a:xfrm>
      </p:grpSpPr>
      <p:sp>
        <p:nvSpPr>
          <p:cNvPr id="59" name="Google Shape;59;p8"/>
          <p:cNvSpPr txBox="1"/>
          <p:nvPr>
            <p:ph type="ctrTitle"/>
          </p:nvPr>
        </p:nvSpPr>
        <p:spPr>
          <a:xfrm>
            <a:off x="1143000" y="2072634"/>
            <a:ext cx="6858000" cy="590400"/>
          </a:xfrm>
          <a:prstGeom prst="rect">
            <a:avLst/>
          </a:prstGeom>
          <a:noFill/>
          <a:ln>
            <a:noFill/>
          </a:ln>
        </p:spPr>
        <p:txBody>
          <a:bodyPr anchorCtr="0" anchor="b" bIns="17125" lIns="34275" spcFirstLastPara="1" rIns="34275" wrap="square" tIns="17125">
            <a:noAutofit/>
          </a:bodyPr>
          <a:lstStyle>
            <a:lvl1pPr lvl="0" rtl="0" algn="ctr">
              <a:lnSpc>
                <a:spcPct val="90000"/>
              </a:lnSpc>
              <a:spcBef>
                <a:spcPts val="0"/>
              </a:spcBef>
              <a:spcAft>
                <a:spcPts val="0"/>
              </a:spcAft>
              <a:buClr>
                <a:schemeClr val="dk2"/>
              </a:buClr>
              <a:buSzPts val="3000"/>
              <a:buNone/>
              <a:defRPr sz="3000">
                <a:solidFill>
                  <a:schemeClr val="dk1"/>
                </a:solidFill>
              </a:defRPr>
            </a:lvl1pPr>
            <a:lvl2pPr lvl="1" rtl="0" algn="ctr">
              <a:lnSpc>
                <a:spcPct val="100000"/>
              </a:lnSpc>
              <a:spcBef>
                <a:spcPts val="0"/>
              </a:spcBef>
              <a:spcAft>
                <a:spcPts val="0"/>
              </a:spcAft>
              <a:buSzPts val="1400"/>
              <a:buNone/>
              <a:defRPr b="0"/>
            </a:lvl2pPr>
            <a:lvl3pPr lvl="2" rtl="0" algn="ctr">
              <a:lnSpc>
                <a:spcPct val="100000"/>
              </a:lnSpc>
              <a:spcBef>
                <a:spcPts val="0"/>
              </a:spcBef>
              <a:spcAft>
                <a:spcPts val="0"/>
              </a:spcAft>
              <a:buSzPts val="1400"/>
              <a:buNone/>
              <a:defRPr b="0"/>
            </a:lvl3pPr>
            <a:lvl4pPr lvl="3" rtl="0" algn="ctr">
              <a:lnSpc>
                <a:spcPct val="100000"/>
              </a:lnSpc>
              <a:spcBef>
                <a:spcPts val="0"/>
              </a:spcBef>
              <a:spcAft>
                <a:spcPts val="0"/>
              </a:spcAft>
              <a:buSzPts val="1400"/>
              <a:buNone/>
              <a:defRPr b="0"/>
            </a:lvl4pPr>
            <a:lvl5pPr lvl="4" rtl="0" algn="ctr">
              <a:lnSpc>
                <a:spcPct val="100000"/>
              </a:lnSpc>
              <a:spcBef>
                <a:spcPts val="0"/>
              </a:spcBef>
              <a:spcAft>
                <a:spcPts val="0"/>
              </a:spcAft>
              <a:buSzPts val="1400"/>
              <a:buNone/>
              <a:defRPr b="0"/>
            </a:lvl5pPr>
            <a:lvl6pPr lvl="5" rtl="0" algn="ctr">
              <a:lnSpc>
                <a:spcPct val="100000"/>
              </a:lnSpc>
              <a:spcBef>
                <a:spcPts val="0"/>
              </a:spcBef>
              <a:spcAft>
                <a:spcPts val="0"/>
              </a:spcAft>
              <a:buSzPts val="1400"/>
              <a:buNone/>
              <a:defRPr b="0"/>
            </a:lvl6pPr>
            <a:lvl7pPr lvl="6" rtl="0" algn="ctr">
              <a:lnSpc>
                <a:spcPct val="100000"/>
              </a:lnSpc>
              <a:spcBef>
                <a:spcPts val="0"/>
              </a:spcBef>
              <a:spcAft>
                <a:spcPts val="0"/>
              </a:spcAft>
              <a:buSzPts val="1400"/>
              <a:buNone/>
              <a:defRPr b="0"/>
            </a:lvl7pPr>
            <a:lvl8pPr lvl="7" rtl="0" algn="ctr">
              <a:lnSpc>
                <a:spcPct val="100000"/>
              </a:lnSpc>
              <a:spcBef>
                <a:spcPts val="0"/>
              </a:spcBef>
              <a:spcAft>
                <a:spcPts val="0"/>
              </a:spcAft>
              <a:buSzPts val="1400"/>
              <a:buNone/>
              <a:defRPr b="0"/>
            </a:lvl8pPr>
            <a:lvl9pPr lvl="8" rtl="0" algn="ctr">
              <a:lnSpc>
                <a:spcPct val="100000"/>
              </a:lnSpc>
              <a:spcBef>
                <a:spcPts val="0"/>
              </a:spcBef>
              <a:spcAft>
                <a:spcPts val="0"/>
              </a:spcAft>
              <a:buSzPts val="1400"/>
              <a:buNone/>
              <a:defRPr b="0"/>
            </a:lvl9pPr>
          </a:lstStyle>
          <a:p/>
        </p:txBody>
      </p:sp>
      <p:sp>
        <p:nvSpPr>
          <p:cNvPr id="60" name="Google Shape;60;p8"/>
          <p:cNvSpPr/>
          <p:nvPr/>
        </p:nvSpPr>
        <p:spPr>
          <a:xfrm>
            <a:off x="142876" y="152555"/>
            <a:ext cx="4886400" cy="68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 name="Google Shape;61;p8"/>
          <p:cNvSpPr/>
          <p:nvPr/>
        </p:nvSpPr>
        <p:spPr>
          <a:xfrm>
            <a:off x="3852000" y="2849605"/>
            <a:ext cx="1440000" cy="34200"/>
          </a:xfrm>
          <a:prstGeom prst="rect">
            <a:avLst/>
          </a:prstGeom>
          <a:solidFill>
            <a:schemeClr val="dk2"/>
          </a:solidFill>
          <a:ln>
            <a:noFill/>
          </a:ln>
        </p:spPr>
        <p:txBody>
          <a:bodyPr anchorCtr="0" anchor="ctr" bIns="17125" lIns="34250" spcFirstLastPara="1" rIns="34250" wrap="square" tIns="171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Lato Light"/>
              <a:ea typeface="Lato Light"/>
              <a:cs typeface="Lato Light"/>
              <a:sym typeface="Lato Light"/>
            </a:endParaRPr>
          </a:p>
        </p:txBody>
      </p:sp>
      <p:sp>
        <p:nvSpPr>
          <p:cNvPr id="62" name="Google Shape;62;p8"/>
          <p:cNvSpPr txBox="1"/>
          <p:nvPr>
            <p:ph idx="1" type="subTitle"/>
          </p:nvPr>
        </p:nvSpPr>
        <p:spPr>
          <a:xfrm>
            <a:off x="1142999" y="3021103"/>
            <a:ext cx="6858000" cy="4581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rgbClr val="B7B7B7"/>
              </a:buClr>
              <a:buSzPts val="1100"/>
              <a:buNone/>
              <a:defRPr sz="1100">
                <a:solidFill>
                  <a:srgbClr val="B7B7B7"/>
                </a:solidFill>
              </a:defRPr>
            </a:lvl1pPr>
            <a:lvl2pPr lvl="1" rtl="0" algn="ctr">
              <a:lnSpc>
                <a:spcPct val="90000"/>
              </a:lnSpc>
              <a:spcBef>
                <a:spcPts val="375"/>
              </a:spcBef>
              <a:spcAft>
                <a:spcPts val="0"/>
              </a:spcAft>
              <a:buClr>
                <a:schemeClr val="dk1"/>
              </a:buClr>
              <a:buSzPts val="1100"/>
              <a:buNone/>
              <a:defRPr sz="1100"/>
            </a:lvl2pPr>
            <a:lvl3pPr lvl="2" rtl="0" algn="ctr">
              <a:lnSpc>
                <a:spcPct val="90000"/>
              </a:lnSpc>
              <a:spcBef>
                <a:spcPts val="375"/>
              </a:spcBef>
              <a:spcAft>
                <a:spcPts val="0"/>
              </a:spcAft>
              <a:buClr>
                <a:schemeClr val="dk1"/>
              </a:buClr>
              <a:buSzPts val="800"/>
              <a:buNone/>
              <a:defRPr/>
            </a:lvl3pPr>
            <a:lvl4pPr lvl="3" rtl="0" algn="ctr">
              <a:lnSpc>
                <a:spcPct val="90000"/>
              </a:lnSpc>
              <a:spcBef>
                <a:spcPts val="375"/>
              </a:spcBef>
              <a:spcAft>
                <a:spcPts val="0"/>
              </a:spcAft>
              <a:buClr>
                <a:schemeClr val="dk1"/>
              </a:buClr>
              <a:buSzPts val="1100"/>
              <a:buNone/>
              <a:defRPr sz="1100"/>
            </a:lvl4pPr>
            <a:lvl5pPr lvl="4" rtl="0" algn="ctr">
              <a:lnSpc>
                <a:spcPct val="90000"/>
              </a:lnSpc>
              <a:spcBef>
                <a:spcPts val="375"/>
              </a:spcBef>
              <a:spcAft>
                <a:spcPts val="0"/>
              </a:spcAft>
              <a:buClr>
                <a:schemeClr val="dk1"/>
              </a:buClr>
              <a:buSzPts val="1100"/>
              <a:buNone/>
              <a:defRPr sz="1100"/>
            </a:lvl5pPr>
            <a:lvl6pPr lvl="5" rtl="0" algn="ctr">
              <a:lnSpc>
                <a:spcPct val="90000"/>
              </a:lnSpc>
              <a:spcBef>
                <a:spcPts val="375"/>
              </a:spcBef>
              <a:spcAft>
                <a:spcPts val="0"/>
              </a:spcAft>
              <a:buClr>
                <a:schemeClr val="dk1"/>
              </a:buClr>
              <a:buSzPts val="1100"/>
              <a:buNone/>
              <a:defRPr sz="1100"/>
            </a:lvl6pPr>
            <a:lvl7pPr lvl="6" rtl="0" algn="ctr">
              <a:lnSpc>
                <a:spcPct val="90000"/>
              </a:lnSpc>
              <a:spcBef>
                <a:spcPts val="375"/>
              </a:spcBef>
              <a:spcAft>
                <a:spcPts val="0"/>
              </a:spcAft>
              <a:buClr>
                <a:schemeClr val="dk1"/>
              </a:buClr>
              <a:buSzPts val="1100"/>
              <a:buNone/>
              <a:defRPr sz="1100"/>
            </a:lvl7pPr>
            <a:lvl8pPr lvl="7" rtl="0" algn="ctr">
              <a:lnSpc>
                <a:spcPct val="90000"/>
              </a:lnSpc>
              <a:spcBef>
                <a:spcPts val="375"/>
              </a:spcBef>
              <a:spcAft>
                <a:spcPts val="0"/>
              </a:spcAft>
              <a:buClr>
                <a:schemeClr val="dk1"/>
              </a:buClr>
              <a:buSzPts val="1100"/>
              <a:buNone/>
              <a:defRPr sz="1100"/>
            </a:lvl8pPr>
            <a:lvl9pPr lvl="8" rtl="0" algn="ctr">
              <a:lnSpc>
                <a:spcPct val="90000"/>
              </a:lnSpc>
              <a:spcBef>
                <a:spcPts val="375"/>
              </a:spcBef>
              <a:spcAft>
                <a:spcPts val="0"/>
              </a:spcAft>
              <a:buClr>
                <a:schemeClr val="dk1"/>
              </a:buClr>
              <a:buSzPts val="1100"/>
              <a:buNone/>
              <a:defRPr sz="1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1">
  <p:cSld name="1_제목 슬라이드_1">
    <p:spTree>
      <p:nvGrpSpPr>
        <p:cNvPr id="63" name="Shape 63"/>
        <p:cNvGrpSpPr/>
        <p:nvPr/>
      </p:nvGrpSpPr>
      <p:grpSpPr>
        <a:xfrm>
          <a:off x="0" y="0"/>
          <a:ext cx="0" cy="0"/>
          <a:chOff x="0" y="0"/>
          <a:chExt cx="0" cy="0"/>
        </a:xfrm>
      </p:grpSpPr>
      <p:pic>
        <p:nvPicPr>
          <p:cNvPr id="64" name="Google Shape;64;p9"/>
          <p:cNvPicPr preferRelativeResize="0"/>
          <p:nvPr/>
        </p:nvPicPr>
        <p:blipFill rotWithShape="1">
          <a:blip r:embed="rId2">
            <a:alphaModFix/>
          </a:blip>
          <a:srcRect b="19990" l="0" r="0" t="64114"/>
          <a:stretch/>
        </p:blipFill>
        <p:spPr>
          <a:xfrm rot="10800000">
            <a:off x="0" y="1951596"/>
            <a:ext cx="9144000" cy="1240316"/>
          </a:xfrm>
          <a:prstGeom prst="rect">
            <a:avLst/>
          </a:prstGeom>
          <a:noFill/>
          <a:ln>
            <a:noFill/>
          </a:ln>
        </p:spPr>
      </p:pic>
      <p:sp>
        <p:nvSpPr>
          <p:cNvPr id="65" name="Google Shape;65;p9"/>
          <p:cNvSpPr/>
          <p:nvPr/>
        </p:nvSpPr>
        <p:spPr>
          <a:xfrm>
            <a:off x="142876" y="152555"/>
            <a:ext cx="4886400" cy="68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 name="Google Shape;66;p9"/>
          <p:cNvSpPr txBox="1"/>
          <p:nvPr>
            <p:ph type="ctrTitle"/>
          </p:nvPr>
        </p:nvSpPr>
        <p:spPr>
          <a:xfrm>
            <a:off x="1143000" y="2200359"/>
            <a:ext cx="6858000" cy="590400"/>
          </a:xfrm>
          <a:prstGeom prst="rect">
            <a:avLst/>
          </a:prstGeom>
          <a:noFill/>
          <a:ln>
            <a:noFill/>
          </a:ln>
        </p:spPr>
        <p:txBody>
          <a:bodyPr anchorCtr="0" anchor="b" bIns="17125" lIns="34275" spcFirstLastPara="1" rIns="34275" wrap="square" tIns="17125">
            <a:noAutofit/>
          </a:bodyPr>
          <a:lstStyle>
            <a:lvl1pPr lvl="0" rtl="0" algn="ctr">
              <a:lnSpc>
                <a:spcPct val="90000"/>
              </a:lnSpc>
              <a:spcBef>
                <a:spcPts val="0"/>
              </a:spcBef>
              <a:spcAft>
                <a:spcPts val="0"/>
              </a:spcAft>
              <a:buClr>
                <a:srgbClr val="FFFFFF"/>
              </a:buClr>
              <a:buSzPts val="3000"/>
              <a:buNone/>
              <a:defRPr sz="3000">
                <a:solidFill>
                  <a:srgbClr val="FFFFFF"/>
                </a:solidFill>
              </a:defRPr>
            </a:lvl1pPr>
            <a:lvl2pPr lvl="1" rtl="0" algn="ctr">
              <a:lnSpc>
                <a:spcPct val="100000"/>
              </a:lnSpc>
              <a:spcBef>
                <a:spcPts val="0"/>
              </a:spcBef>
              <a:spcAft>
                <a:spcPts val="0"/>
              </a:spcAft>
              <a:buClr>
                <a:srgbClr val="FFFFFF"/>
              </a:buClr>
              <a:buSzPts val="3000"/>
              <a:buNone/>
              <a:defRPr b="0" sz="3000">
                <a:solidFill>
                  <a:srgbClr val="FFFFFF"/>
                </a:solidFill>
              </a:defRPr>
            </a:lvl2pPr>
            <a:lvl3pPr lvl="2" rtl="0" algn="ctr">
              <a:lnSpc>
                <a:spcPct val="100000"/>
              </a:lnSpc>
              <a:spcBef>
                <a:spcPts val="0"/>
              </a:spcBef>
              <a:spcAft>
                <a:spcPts val="0"/>
              </a:spcAft>
              <a:buClr>
                <a:srgbClr val="FFFFFF"/>
              </a:buClr>
              <a:buSzPts val="3000"/>
              <a:buNone/>
              <a:defRPr b="0" sz="3000">
                <a:solidFill>
                  <a:srgbClr val="FFFFFF"/>
                </a:solidFill>
              </a:defRPr>
            </a:lvl3pPr>
            <a:lvl4pPr lvl="3" rtl="0" algn="ctr">
              <a:lnSpc>
                <a:spcPct val="100000"/>
              </a:lnSpc>
              <a:spcBef>
                <a:spcPts val="0"/>
              </a:spcBef>
              <a:spcAft>
                <a:spcPts val="0"/>
              </a:spcAft>
              <a:buClr>
                <a:srgbClr val="FFFFFF"/>
              </a:buClr>
              <a:buSzPts val="3000"/>
              <a:buNone/>
              <a:defRPr b="0" sz="3000">
                <a:solidFill>
                  <a:srgbClr val="FFFFFF"/>
                </a:solidFill>
              </a:defRPr>
            </a:lvl4pPr>
            <a:lvl5pPr lvl="4" rtl="0" algn="ctr">
              <a:lnSpc>
                <a:spcPct val="100000"/>
              </a:lnSpc>
              <a:spcBef>
                <a:spcPts val="0"/>
              </a:spcBef>
              <a:spcAft>
                <a:spcPts val="0"/>
              </a:spcAft>
              <a:buClr>
                <a:srgbClr val="FFFFFF"/>
              </a:buClr>
              <a:buSzPts val="3000"/>
              <a:buNone/>
              <a:defRPr b="0" sz="3000">
                <a:solidFill>
                  <a:srgbClr val="FFFFFF"/>
                </a:solidFill>
              </a:defRPr>
            </a:lvl5pPr>
            <a:lvl6pPr lvl="5" rtl="0" algn="ctr">
              <a:lnSpc>
                <a:spcPct val="100000"/>
              </a:lnSpc>
              <a:spcBef>
                <a:spcPts val="0"/>
              </a:spcBef>
              <a:spcAft>
                <a:spcPts val="0"/>
              </a:spcAft>
              <a:buClr>
                <a:srgbClr val="FFFFFF"/>
              </a:buClr>
              <a:buSzPts val="3000"/>
              <a:buNone/>
              <a:defRPr b="0" sz="3000">
                <a:solidFill>
                  <a:srgbClr val="FFFFFF"/>
                </a:solidFill>
              </a:defRPr>
            </a:lvl6pPr>
            <a:lvl7pPr lvl="6" rtl="0" algn="ctr">
              <a:lnSpc>
                <a:spcPct val="100000"/>
              </a:lnSpc>
              <a:spcBef>
                <a:spcPts val="0"/>
              </a:spcBef>
              <a:spcAft>
                <a:spcPts val="0"/>
              </a:spcAft>
              <a:buClr>
                <a:srgbClr val="FFFFFF"/>
              </a:buClr>
              <a:buSzPts val="3000"/>
              <a:buNone/>
              <a:defRPr b="0" sz="3000">
                <a:solidFill>
                  <a:srgbClr val="FFFFFF"/>
                </a:solidFill>
              </a:defRPr>
            </a:lvl7pPr>
            <a:lvl8pPr lvl="7" rtl="0" algn="ctr">
              <a:lnSpc>
                <a:spcPct val="100000"/>
              </a:lnSpc>
              <a:spcBef>
                <a:spcPts val="0"/>
              </a:spcBef>
              <a:spcAft>
                <a:spcPts val="0"/>
              </a:spcAft>
              <a:buClr>
                <a:srgbClr val="FFFFFF"/>
              </a:buClr>
              <a:buSzPts val="3000"/>
              <a:buNone/>
              <a:defRPr b="0" sz="3000">
                <a:solidFill>
                  <a:srgbClr val="FFFFFF"/>
                </a:solidFill>
              </a:defRPr>
            </a:lvl8pPr>
            <a:lvl9pPr lvl="8" rtl="0" algn="ctr">
              <a:lnSpc>
                <a:spcPct val="100000"/>
              </a:lnSpc>
              <a:spcBef>
                <a:spcPts val="0"/>
              </a:spcBef>
              <a:spcAft>
                <a:spcPts val="0"/>
              </a:spcAft>
              <a:buClr>
                <a:srgbClr val="FFFFFF"/>
              </a:buClr>
              <a:buSzPts val="3000"/>
              <a:buNone/>
              <a:defRPr b="0" sz="30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997476" y="273850"/>
            <a:ext cx="7149000" cy="366900"/>
          </a:xfrm>
          <a:prstGeom prst="rect">
            <a:avLst/>
          </a:prstGeom>
          <a:noFill/>
          <a:ln>
            <a:noFill/>
          </a:ln>
        </p:spPr>
        <p:txBody>
          <a:bodyPr anchorCtr="0" anchor="t" bIns="17125" lIns="34275" spcFirstLastPara="1" rIns="34275" wrap="square" tIns="17125">
            <a:noAutofit/>
          </a:bodyPr>
          <a:lstStyle>
            <a:lvl1pPr lvl="0" rtl="0" algn="ctr">
              <a:lnSpc>
                <a:spcPct val="90000"/>
              </a:lnSpc>
              <a:spcBef>
                <a:spcPts val="0"/>
              </a:spcBef>
              <a:spcAft>
                <a:spcPts val="0"/>
              </a:spcAft>
              <a:buClr>
                <a:schemeClr val="dk2"/>
              </a:buClr>
              <a:buSzPts val="18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 name="Google Shape;69;p10"/>
          <p:cNvSpPr txBox="1"/>
          <p:nvPr>
            <p:ph idx="1" type="subTitle"/>
          </p:nvPr>
        </p:nvSpPr>
        <p:spPr>
          <a:xfrm>
            <a:off x="101025" y="0"/>
            <a:ext cx="2600700" cy="3669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Clr>
                <a:srgbClr val="999999"/>
              </a:buClr>
              <a:buSzPts val="800"/>
              <a:buFont typeface="Nanum Gothic"/>
              <a:buNone/>
              <a:defRPr sz="800">
                <a:solidFill>
                  <a:srgbClr val="999999"/>
                </a:solidFill>
                <a:latin typeface="Nanum Gothic"/>
                <a:ea typeface="Nanum Gothic"/>
                <a:cs typeface="Nanum Gothic"/>
                <a:sym typeface="Nanum Gothic"/>
              </a:defRPr>
            </a:lvl1pPr>
            <a:lvl2pPr lvl="1" rtl="0" algn="ctr">
              <a:lnSpc>
                <a:spcPct val="90000"/>
              </a:lnSpc>
              <a:spcBef>
                <a:spcPts val="375"/>
              </a:spcBef>
              <a:spcAft>
                <a:spcPts val="0"/>
              </a:spcAft>
              <a:buClr>
                <a:srgbClr val="999999"/>
              </a:buClr>
              <a:buSzPts val="800"/>
              <a:buNone/>
              <a:defRPr sz="800">
                <a:solidFill>
                  <a:srgbClr val="999999"/>
                </a:solidFill>
              </a:defRPr>
            </a:lvl2pPr>
            <a:lvl3pPr lvl="2" rtl="0" algn="ctr">
              <a:lnSpc>
                <a:spcPct val="90000"/>
              </a:lnSpc>
              <a:spcBef>
                <a:spcPts val="375"/>
              </a:spcBef>
              <a:spcAft>
                <a:spcPts val="0"/>
              </a:spcAft>
              <a:buClr>
                <a:srgbClr val="999999"/>
              </a:buClr>
              <a:buSzPts val="800"/>
              <a:buNone/>
              <a:defRPr sz="800">
                <a:solidFill>
                  <a:srgbClr val="999999"/>
                </a:solidFill>
              </a:defRPr>
            </a:lvl3pPr>
            <a:lvl4pPr lvl="3" rtl="0" algn="ctr">
              <a:lnSpc>
                <a:spcPct val="90000"/>
              </a:lnSpc>
              <a:spcBef>
                <a:spcPts val="375"/>
              </a:spcBef>
              <a:spcAft>
                <a:spcPts val="0"/>
              </a:spcAft>
              <a:buClr>
                <a:srgbClr val="999999"/>
              </a:buClr>
              <a:buSzPts val="800"/>
              <a:buNone/>
              <a:defRPr sz="800">
                <a:solidFill>
                  <a:srgbClr val="999999"/>
                </a:solidFill>
              </a:defRPr>
            </a:lvl4pPr>
            <a:lvl5pPr lvl="4" rtl="0" algn="ctr">
              <a:lnSpc>
                <a:spcPct val="90000"/>
              </a:lnSpc>
              <a:spcBef>
                <a:spcPts val="375"/>
              </a:spcBef>
              <a:spcAft>
                <a:spcPts val="0"/>
              </a:spcAft>
              <a:buClr>
                <a:srgbClr val="999999"/>
              </a:buClr>
              <a:buSzPts val="800"/>
              <a:buNone/>
              <a:defRPr sz="800">
                <a:solidFill>
                  <a:srgbClr val="999999"/>
                </a:solidFill>
              </a:defRPr>
            </a:lvl5pPr>
            <a:lvl6pPr lvl="5" rtl="0" algn="ctr">
              <a:lnSpc>
                <a:spcPct val="90000"/>
              </a:lnSpc>
              <a:spcBef>
                <a:spcPts val="375"/>
              </a:spcBef>
              <a:spcAft>
                <a:spcPts val="0"/>
              </a:spcAft>
              <a:buClr>
                <a:srgbClr val="999999"/>
              </a:buClr>
              <a:buSzPts val="800"/>
              <a:buNone/>
              <a:defRPr sz="800">
                <a:solidFill>
                  <a:srgbClr val="999999"/>
                </a:solidFill>
              </a:defRPr>
            </a:lvl6pPr>
            <a:lvl7pPr lvl="6" rtl="0" algn="ctr">
              <a:lnSpc>
                <a:spcPct val="90000"/>
              </a:lnSpc>
              <a:spcBef>
                <a:spcPts val="375"/>
              </a:spcBef>
              <a:spcAft>
                <a:spcPts val="0"/>
              </a:spcAft>
              <a:buClr>
                <a:srgbClr val="999999"/>
              </a:buClr>
              <a:buSzPts val="800"/>
              <a:buNone/>
              <a:defRPr sz="800">
                <a:solidFill>
                  <a:srgbClr val="999999"/>
                </a:solidFill>
              </a:defRPr>
            </a:lvl7pPr>
            <a:lvl8pPr lvl="7" rtl="0" algn="ctr">
              <a:lnSpc>
                <a:spcPct val="90000"/>
              </a:lnSpc>
              <a:spcBef>
                <a:spcPts val="375"/>
              </a:spcBef>
              <a:spcAft>
                <a:spcPts val="0"/>
              </a:spcAft>
              <a:buClr>
                <a:srgbClr val="999999"/>
              </a:buClr>
              <a:buSzPts val="800"/>
              <a:buNone/>
              <a:defRPr sz="800">
                <a:solidFill>
                  <a:srgbClr val="999999"/>
                </a:solidFill>
              </a:defRPr>
            </a:lvl8pPr>
            <a:lvl9pPr lvl="8" rtl="0" algn="ctr">
              <a:lnSpc>
                <a:spcPct val="90000"/>
              </a:lnSpc>
              <a:spcBef>
                <a:spcPts val="375"/>
              </a:spcBef>
              <a:spcAft>
                <a:spcPts val="0"/>
              </a:spcAft>
              <a:buClr>
                <a:srgbClr val="999999"/>
              </a:buClr>
              <a:buSzPts val="800"/>
              <a:buNone/>
              <a:defRPr sz="800">
                <a:solidFill>
                  <a:srgbClr val="999999"/>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1">
  <p:cSld name="TITLE_ONLY_1">
    <p:spTree>
      <p:nvGrpSpPr>
        <p:cNvPr id="70" name="Shape 70"/>
        <p:cNvGrpSpPr/>
        <p:nvPr/>
      </p:nvGrpSpPr>
      <p:grpSpPr>
        <a:xfrm>
          <a:off x="0" y="0"/>
          <a:ext cx="0" cy="0"/>
          <a:chOff x="0" y="0"/>
          <a:chExt cx="0" cy="0"/>
        </a:xfrm>
      </p:grpSpPr>
      <p:sp>
        <p:nvSpPr>
          <p:cNvPr id="71" name="Google Shape;71;p11"/>
          <p:cNvSpPr/>
          <p:nvPr/>
        </p:nvSpPr>
        <p:spPr>
          <a:xfrm>
            <a:off x="142876" y="152555"/>
            <a:ext cx="4886400" cy="68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theme" Target="../theme/theme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997475" y="350050"/>
            <a:ext cx="7135800" cy="366900"/>
          </a:xfrm>
          <a:prstGeom prst="rect">
            <a:avLst/>
          </a:prstGeom>
          <a:noFill/>
          <a:ln>
            <a:noFill/>
          </a:ln>
        </p:spPr>
        <p:txBody>
          <a:bodyPr anchorCtr="0" anchor="t" bIns="17125" lIns="34275" spcFirstLastPara="1" rIns="34275" wrap="square" tIns="17125">
            <a:noAutofit/>
          </a:bodyPr>
          <a:lstStyle>
            <a:lvl1pPr lvl="0" marR="0" rtl="0" algn="ctr">
              <a:lnSpc>
                <a:spcPct val="90000"/>
              </a:lnSpc>
              <a:spcBef>
                <a:spcPts val="0"/>
              </a:spcBef>
              <a:spcAft>
                <a:spcPts val="0"/>
              </a:spcAft>
              <a:buClr>
                <a:srgbClr val="000000"/>
              </a:buClr>
              <a:buSzPts val="2200"/>
              <a:buFont typeface="Nanum Gothic"/>
              <a:buNone/>
              <a:defRPr b="1" i="0" sz="2200" u="none" cap="none" strike="noStrike">
                <a:solidFill>
                  <a:srgbClr val="000000"/>
                </a:solidFill>
                <a:latin typeface="Nanum Gothic"/>
                <a:ea typeface="Nanum Gothic"/>
                <a:cs typeface="Nanum Gothic"/>
                <a:sym typeface="Nanum Gothic"/>
              </a:defRPr>
            </a:lvl1pPr>
            <a:lvl2pPr lvl="1"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2pPr>
            <a:lvl3pPr lvl="2"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3pPr>
            <a:lvl4pPr lvl="3"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4pPr>
            <a:lvl5pPr lvl="4"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5pPr>
            <a:lvl6pPr lvl="5"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6pPr>
            <a:lvl7pPr lvl="6"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7pPr>
            <a:lvl8pPr lvl="7"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8pPr>
            <a:lvl9pPr lvl="8"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9pPr>
          </a:lstStyle>
          <a:p/>
        </p:txBody>
      </p:sp>
      <p:sp>
        <p:nvSpPr>
          <p:cNvPr id="11" name="Google Shape;11;p1"/>
          <p:cNvSpPr txBox="1"/>
          <p:nvPr>
            <p:ph idx="1" type="body"/>
          </p:nvPr>
        </p:nvSpPr>
        <p:spPr>
          <a:xfrm>
            <a:off x="628650" y="976121"/>
            <a:ext cx="7886700" cy="3656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chemeClr val="dk1"/>
              </a:buClr>
              <a:buSzPts val="1400"/>
              <a:buFont typeface="Nanum Gothic"/>
              <a:buChar char="•"/>
              <a:defRPr b="0" i="0" sz="1400" u="none" cap="none" strike="noStrike">
                <a:solidFill>
                  <a:schemeClr val="dk1"/>
                </a:solidFill>
                <a:latin typeface="Nanum Gothic"/>
                <a:ea typeface="Nanum Gothic"/>
                <a:cs typeface="Nanum Gothic"/>
                <a:sym typeface="Nanum Gothic"/>
              </a:defRPr>
            </a:lvl1pPr>
            <a:lvl2pPr indent="-304800" lvl="1" marL="914400" marR="0" rtl="0" algn="l">
              <a:lnSpc>
                <a:spcPct val="90000"/>
              </a:lnSpc>
              <a:spcBef>
                <a:spcPts val="375"/>
              </a:spcBef>
              <a:spcAft>
                <a:spcPts val="0"/>
              </a:spcAft>
              <a:buClr>
                <a:schemeClr val="dk1"/>
              </a:buClr>
              <a:buSzPts val="1200"/>
              <a:buFont typeface="Nanum Gothic"/>
              <a:buChar char="•"/>
              <a:defRPr b="0" i="0" sz="1200" u="none" cap="none" strike="noStrike">
                <a:solidFill>
                  <a:schemeClr val="dk1"/>
                </a:solidFill>
                <a:latin typeface="Nanum Gothic"/>
                <a:ea typeface="Nanum Gothic"/>
                <a:cs typeface="Nanum Gothic"/>
                <a:sym typeface="Nanum Gothic"/>
              </a:defRPr>
            </a:lvl2pPr>
            <a:lvl3pPr indent="-298450" lvl="2" marL="1371600" marR="0" rtl="0" algn="l">
              <a:lnSpc>
                <a:spcPct val="90000"/>
              </a:lnSpc>
              <a:spcBef>
                <a:spcPts val="375"/>
              </a:spcBef>
              <a:spcAft>
                <a:spcPts val="0"/>
              </a:spcAft>
              <a:buClr>
                <a:schemeClr val="dk1"/>
              </a:buClr>
              <a:buSzPts val="1100"/>
              <a:buFont typeface="Nanum Gothic"/>
              <a:buChar char="•"/>
              <a:defRPr b="0" i="0" sz="1100" u="none" cap="none" strike="noStrike">
                <a:solidFill>
                  <a:schemeClr val="dk1"/>
                </a:solidFill>
                <a:latin typeface="Nanum Gothic"/>
                <a:ea typeface="Nanum Gothic"/>
                <a:cs typeface="Nanum Gothic"/>
                <a:sym typeface="Nanum Gothic"/>
              </a:defRPr>
            </a:lvl3pPr>
            <a:lvl4pPr indent="-292100" lvl="3" marL="1828800" marR="0" rtl="0" algn="l">
              <a:lnSpc>
                <a:spcPct val="90000"/>
              </a:lnSpc>
              <a:spcBef>
                <a:spcPts val="375"/>
              </a:spcBef>
              <a:spcAft>
                <a:spcPts val="0"/>
              </a:spcAft>
              <a:buClr>
                <a:schemeClr val="dk1"/>
              </a:buClr>
              <a:buSzPts val="1000"/>
              <a:buFont typeface="Nanum Gothic"/>
              <a:buChar char="•"/>
              <a:defRPr b="0" i="0" sz="1000" u="none" cap="none" strike="noStrike">
                <a:solidFill>
                  <a:schemeClr val="dk1"/>
                </a:solidFill>
                <a:latin typeface="Nanum Gothic"/>
                <a:ea typeface="Nanum Gothic"/>
                <a:cs typeface="Nanum Gothic"/>
                <a:sym typeface="Nanum Gothic"/>
              </a:defRPr>
            </a:lvl4pPr>
            <a:lvl5pPr indent="-285750" lvl="4" marL="2286000" marR="0" rtl="0" algn="l">
              <a:lnSpc>
                <a:spcPct val="90000"/>
              </a:lnSpc>
              <a:spcBef>
                <a:spcPts val="375"/>
              </a:spcBef>
              <a:spcAft>
                <a:spcPts val="0"/>
              </a:spcAft>
              <a:buClr>
                <a:schemeClr val="dk1"/>
              </a:buClr>
              <a:buSzPts val="900"/>
              <a:buFont typeface="Nanum Gothic"/>
              <a:buChar char="•"/>
              <a:defRPr b="0" i="0" sz="900" u="none" cap="none" strike="noStrike">
                <a:solidFill>
                  <a:schemeClr val="dk1"/>
                </a:solidFill>
                <a:latin typeface="Nanum Gothic"/>
                <a:ea typeface="Nanum Gothic"/>
                <a:cs typeface="Nanum Gothic"/>
                <a:sym typeface="Nanum Gothic"/>
              </a:defRPr>
            </a:lvl5pPr>
            <a:lvl6pPr indent="-285750" lvl="5" marL="2743200" marR="0" rtl="0" algn="l">
              <a:lnSpc>
                <a:spcPct val="90000"/>
              </a:lnSpc>
              <a:spcBef>
                <a:spcPts val="375"/>
              </a:spcBef>
              <a:spcAft>
                <a:spcPts val="0"/>
              </a:spcAft>
              <a:buClr>
                <a:schemeClr val="dk1"/>
              </a:buClr>
              <a:buSzPts val="900"/>
              <a:buFont typeface="Nanum Gothic"/>
              <a:buChar char="•"/>
              <a:defRPr b="0" i="0" sz="900" u="none" cap="none" strike="noStrike">
                <a:solidFill>
                  <a:schemeClr val="dk1"/>
                </a:solidFill>
                <a:latin typeface="Nanum Gothic"/>
                <a:ea typeface="Nanum Gothic"/>
                <a:cs typeface="Nanum Gothic"/>
                <a:sym typeface="Nanum Gothic"/>
              </a:defRPr>
            </a:lvl6pPr>
            <a:lvl7pPr indent="-285750" lvl="6" marL="3200400" marR="0" rtl="0" algn="l">
              <a:lnSpc>
                <a:spcPct val="90000"/>
              </a:lnSpc>
              <a:spcBef>
                <a:spcPts val="375"/>
              </a:spcBef>
              <a:spcAft>
                <a:spcPts val="0"/>
              </a:spcAft>
              <a:buClr>
                <a:schemeClr val="dk1"/>
              </a:buClr>
              <a:buSzPts val="900"/>
              <a:buFont typeface="Nanum Gothic"/>
              <a:buChar char="•"/>
              <a:defRPr b="0" i="0" sz="900" u="none" cap="none" strike="noStrike">
                <a:solidFill>
                  <a:schemeClr val="dk1"/>
                </a:solidFill>
                <a:latin typeface="Nanum Gothic"/>
                <a:ea typeface="Nanum Gothic"/>
                <a:cs typeface="Nanum Gothic"/>
                <a:sym typeface="Nanum Gothic"/>
              </a:defRPr>
            </a:lvl7pPr>
            <a:lvl8pPr indent="-285750" lvl="7" marL="3657600" marR="0" rtl="0" algn="l">
              <a:lnSpc>
                <a:spcPct val="90000"/>
              </a:lnSpc>
              <a:spcBef>
                <a:spcPts val="375"/>
              </a:spcBef>
              <a:spcAft>
                <a:spcPts val="0"/>
              </a:spcAft>
              <a:buClr>
                <a:schemeClr val="dk1"/>
              </a:buClr>
              <a:buSzPts val="900"/>
              <a:buFont typeface="Nanum Gothic"/>
              <a:buChar char="•"/>
              <a:defRPr b="0" i="0" sz="900" u="none" cap="none" strike="noStrike">
                <a:solidFill>
                  <a:schemeClr val="dk1"/>
                </a:solidFill>
                <a:latin typeface="Nanum Gothic"/>
                <a:ea typeface="Nanum Gothic"/>
                <a:cs typeface="Nanum Gothic"/>
                <a:sym typeface="Nanum Gothic"/>
              </a:defRPr>
            </a:lvl8pPr>
            <a:lvl9pPr indent="-285750" lvl="8" marL="4114800" marR="0" rtl="0" algn="l">
              <a:lnSpc>
                <a:spcPct val="90000"/>
              </a:lnSpc>
              <a:spcBef>
                <a:spcPts val="375"/>
              </a:spcBef>
              <a:spcAft>
                <a:spcPts val="0"/>
              </a:spcAft>
              <a:buClr>
                <a:schemeClr val="dk1"/>
              </a:buClr>
              <a:buSzPts val="900"/>
              <a:buFont typeface="Nanum Gothic"/>
              <a:buChar char="•"/>
              <a:defRPr b="0" i="0" sz="900" u="none" cap="none" strike="noStrike">
                <a:solidFill>
                  <a:schemeClr val="dk1"/>
                </a:solidFill>
                <a:latin typeface="Nanum Gothic"/>
                <a:ea typeface="Nanum Gothic"/>
                <a:cs typeface="Nanum Gothic"/>
                <a:sym typeface="Nanum Gothic"/>
              </a:defRPr>
            </a:lvl9pPr>
          </a:lstStyle>
          <a:p/>
        </p:txBody>
      </p:sp>
      <p:sp>
        <p:nvSpPr>
          <p:cNvPr id="12" name="Google Shape;12;p1"/>
          <p:cNvSpPr/>
          <p:nvPr/>
        </p:nvSpPr>
        <p:spPr>
          <a:xfrm>
            <a:off x="4288528" y="802365"/>
            <a:ext cx="582300" cy="34200"/>
          </a:xfrm>
          <a:prstGeom prst="rect">
            <a:avLst/>
          </a:prstGeom>
          <a:solidFill>
            <a:schemeClr val="dk2"/>
          </a:solidFill>
          <a:ln>
            <a:noFill/>
          </a:ln>
        </p:spPr>
        <p:txBody>
          <a:bodyPr anchorCtr="0" anchor="ctr" bIns="17125" lIns="34250" spcFirstLastPara="1" rIns="34250" wrap="square" tIns="171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Lato Light"/>
              <a:ea typeface="Lato Light"/>
              <a:cs typeface="Lato Light"/>
              <a:sym typeface="Lato Light"/>
            </a:endParaRPr>
          </a:p>
        </p:txBody>
      </p:sp>
      <p:sp>
        <p:nvSpPr>
          <p:cNvPr id="13" name="Google Shape;13;p1"/>
          <p:cNvSpPr txBox="1"/>
          <p:nvPr/>
        </p:nvSpPr>
        <p:spPr>
          <a:xfrm>
            <a:off x="101025" y="4686300"/>
            <a:ext cx="27240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ko-KR" sz="800" u="none" cap="none" strike="noStrike">
                <a:solidFill>
                  <a:schemeClr val="dk2"/>
                </a:solidFill>
                <a:latin typeface="Nanum Gothic"/>
                <a:ea typeface="Nanum Gothic"/>
                <a:cs typeface="Nanum Gothic"/>
                <a:sym typeface="Nanum Gothic"/>
              </a:rPr>
              <a:t>FIN INSIGHT</a:t>
            </a:r>
            <a:endParaRPr b="0" i="0" sz="800" u="none" cap="none" strike="noStrike">
              <a:solidFill>
                <a:srgbClr val="000000"/>
              </a:solidFill>
              <a:latin typeface="Nanum Gothic"/>
              <a:ea typeface="Nanum Gothic"/>
              <a:cs typeface="Nanum Gothic"/>
              <a:sym typeface="Nanum Gothic"/>
            </a:endParaRPr>
          </a:p>
          <a:p>
            <a:pPr indent="0" lvl="0" marL="0" marR="0" rtl="0" algn="l">
              <a:lnSpc>
                <a:spcPct val="100000"/>
              </a:lnSpc>
              <a:spcBef>
                <a:spcPts val="0"/>
              </a:spcBef>
              <a:spcAft>
                <a:spcPts val="0"/>
              </a:spcAft>
              <a:buClr>
                <a:srgbClr val="000000"/>
              </a:buClr>
              <a:buSzPts val="800"/>
              <a:buFont typeface="Arial"/>
              <a:buNone/>
            </a:pPr>
            <a:r>
              <a:rPr b="0" i="0" lang="ko-KR" sz="800" u="none" cap="none" strike="noStrike">
                <a:solidFill>
                  <a:schemeClr val="dk2"/>
                </a:solidFill>
                <a:latin typeface="Nanum Gothic"/>
                <a:ea typeface="Nanum Gothic"/>
                <a:cs typeface="Nanum Gothic"/>
                <a:sym typeface="Nanum Gothic"/>
              </a:rPr>
              <a:t>Copyright FIN INSIGHT. All Right Reserved</a:t>
            </a:r>
            <a:endParaRPr b="0" i="0" sz="800" u="none" cap="none" strike="noStrike">
              <a:solidFill>
                <a:schemeClr val="dk2"/>
              </a:solidFill>
              <a:latin typeface="Nanum Gothic"/>
              <a:ea typeface="Nanum Gothic"/>
              <a:cs typeface="Nanum Gothic"/>
              <a:sym typeface="Nanum Gothic"/>
            </a:endParaRPr>
          </a:p>
        </p:txBody>
      </p:sp>
      <p:sp>
        <p:nvSpPr>
          <p:cNvPr id="14" name="Google Shape;14;p1"/>
          <p:cNvSpPr txBox="1"/>
          <p:nvPr/>
        </p:nvSpPr>
        <p:spPr>
          <a:xfrm>
            <a:off x="7097375" y="4686300"/>
            <a:ext cx="1907100" cy="153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r>
              <a:rPr b="0" i="0" lang="ko-KR" sz="800" u="none" cap="none" strike="noStrike">
                <a:solidFill>
                  <a:schemeClr val="dk2"/>
                </a:solidFill>
                <a:latin typeface="Nanum Gothic"/>
                <a:ea typeface="Nanum Gothic"/>
                <a:cs typeface="Nanum Gothic"/>
                <a:sym typeface="Nanum Gothic"/>
              </a:rPr>
              <a:t>가치를 높이는 금융 인공지능 실무교육</a:t>
            </a:r>
            <a:endParaRPr b="0" i="0" sz="800" u="none" cap="none" strike="noStrike">
              <a:solidFill>
                <a:srgbClr val="000000"/>
              </a:solidFill>
              <a:latin typeface="Nanum Gothic"/>
              <a:ea typeface="Nanum Gothic"/>
              <a:cs typeface="Nanum Gothic"/>
              <a:sym typeface="Nanum Gothic"/>
            </a:endParaRPr>
          </a:p>
        </p:txBody>
      </p:sp>
      <p:sp>
        <p:nvSpPr>
          <p:cNvPr id="15" name="Google Shape;15;p1"/>
          <p:cNvSpPr/>
          <p:nvPr/>
        </p:nvSpPr>
        <p:spPr>
          <a:xfrm>
            <a:off x="177225" y="284849"/>
            <a:ext cx="582300" cy="9000"/>
          </a:xfrm>
          <a:prstGeom prst="rect">
            <a:avLst/>
          </a:prstGeom>
          <a:solidFill>
            <a:srgbClr val="CCCCCC"/>
          </a:solidFill>
          <a:ln>
            <a:noFill/>
          </a:ln>
        </p:spPr>
        <p:txBody>
          <a:bodyPr anchorCtr="0" anchor="ctr" bIns="17125" lIns="34250" spcFirstLastPara="1" rIns="34250" wrap="square" tIns="171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Lato Light"/>
              <a:ea typeface="Lato Light"/>
              <a:cs typeface="Lato Light"/>
              <a:sym typeface="Lato Light"/>
            </a:endParaRPr>
          </a:p>
        </p:txBody>
      </p:sp>
      <p:grpSp>
        <p:nvGrpSpPr>
          <p:cNvPr id="16" name="Google Shape;16;p1"/>
          <p:cNvGrpSpPr/>
          <p:nvPr/>
        </p:nvGrpSpPr>
        <p:grpSpPr>
          <a:xfrm rot="10800000">
            <a:off x="-4" y="4882015"/>
            <a:ext cx="268851" cy="268960"/>
            <a:chOff x="8896050" y="-45"/>
            <a:chExt cx="248109" cy="248210"/>
          </a:xfrm>
        </p:grpSpPr>
        <p:sp>
          <p:nvSpPr>
            <p:cNvPr id="17" name="Google Shape;17;p1"/>
            <p:cNvSpPr/>
            <p:nvPr/>
          </p:nvSpPr>
          <p:spPr>
            <a:xfrm>
              <a:off x="8896050" y="0"/>
              <a:ext cx="248100" cy="91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
            <p:cNvSpPr/>
            <p:nvPr/>
          </p:nvSpPr>
          <p:spPr>
            <a:xfrm rot="-5395843">
              <a:off x="8974359" y="78460"/>
              <a:ext cx="248100" cy="91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 name="Google Shape;19;p1"/>
          <p:cNvPicPr preferRelativeResize="0"/>
          <p:nvPr/>
        </p:nvPicPr>
        <p:blipFill rotWithShape="1">
          <a:blip r:embed="rId1">
            <a:alphaModFix/>
          </a:blip>
          <a:srcRect b="0" l="0" r="0" t="0"/>
          <a:stretch/>
        </p:blipFill>
        <p:spPr>
          <a:xfrm>
            <a:off x="8889999" y="0"/>
            <a:ext cx="254001" cy="254000"/>
          </a:xfrm>
          <a:prstGeom prst="rect">
            <a:avLst/>
          </a:prstGeom>
          <a:noFill/>
          <a:ln>
            <a:noFill/>
          </a:ln>
        </p:spPr>
      </p:pic>
      <p:grpSp>
        <p:nvGrpSpPr>
          <p:cNvPr id="20" name="Google Shape;20;p1"/>
          <p:cNvGrpSpPr/>
          <p:nvPr/>
        </p:nvGrpSpPr>
        <p:grpSpPr>
          <a:xfrm>
            <a:off x="8875197" y="-49"/>
            <a:ext cx="268851" cy="268960"/>
            <a:chOff x="8896050" y="-45"/>
            <a:chExt cx="248109" cy="248210"/>
          </a:xfrm>
        </p:grpSpPr>
        <p:sp>
          <p:nvSpPr>
            <p:cNvPr id="21" name="Google Shape;21;p1"/>
            <p:cNvSpPr/>
            <p:nvPr/>
          </p:nvSpPr>
          <p:spPr>
            <a:xfrm>
              <a:off x="8896050" y="0"/>
              <a:ext cx="248100" cy="91200"/>
            </a:xfrm>
            <a:prstGeom prst="rect">
              <a:avLst/>
            </a:prstGeom>
            <a:solidFill>
              <a:srgbClr val="F684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
            <p:cNvSpPr/>
            <p:nvPr/>
          </p:nvSpPr>
          <p:spPr>
            <a:xfrm rot="-5395843">
              <a:off x="8974359" y="78460"/>
              <a:ext cx="248100" cy="91200"/>
            </a:xfrm>
            <a:prstGeom prst="rect">
              <a:avLst/>
            </a:prstGeom>
            <a:solidFill>
              <a:srgbClr val="F684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 name="Google Shape;23;p1"/>
          <p:cNvPicPr preferRelativeResize="0"/>
          <p:nvPr/>
        </p:nvPicPr>
        <p:blipFill rotWithShape="1">
          <a:blip r:embed="rId2">
            <a:alphaModFix/>
          </a:blip>
          <a:srcRect b="0" l="0" r="0" t="0"/>
          <a:stretch/>
        </p:blipFill>
        <p:spPr>
          <a:xfrm>
            <a:off x="8071881" y="4872900"/>
            <a:ext cx="834069" cy="153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112">
          <p15:clr>
            <a:srgbClr val="F26B43"/>
          </p15:clr>
        </p15:guide>
        <p15:guide id="4" pos="5616">
          <p15:clr>
            <a:srgbClr val="F26B43"/>
          </p15:clr>
        </p15:guide>
        <p15:guide id="5" orient="horz" pos="2952">
          <p15:clr>
            <a:srgbClr val="F26B43"/>
          </p15:clr>
        </p15:guide>
        <p15:guide id="6" orient="horz" pos="247">
          <p15:clr>
            <a:srgbClr val="F06B4A"/>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 name="Shape 39"/>
        <p:cNvGrpSpPr/>
        <p:nvPr/>
      </p:nvGrpSpPr>
      <p:grpSpPr>
        <a:xfrm>
          <a:off x="0" y="0"/>
          <a:ext cx="0" cy="0"/>
          <a:chOff x="0" y="0"/>
          <a:chExt cx="0" cy="0"/>
        </a:xfrm>
      </p:grpSpPr>
      <p:sp>
        <p:nvSpPr>
          <p:cNvPr id="40" name="Google Shape;40;p6"/>
          <p:cNvSpPr txBox="1"/>
          <p:nvPr>
            <p:ph type="title"/>
          </p:nvPr>
        </p:nvSpPr>
        <p:spPr>
          <a:xfrm>
            <a:off x="997475" y="350050"/>
            <a:ext cx="7135800" cy="366900"/>
          </a:xfrm>
          <a:prstGeom prst="rect">
            <a:avLst/>
          </a:prstGeom>
          <a:noFill/>
          <a:ln>
            <a:noFill/>
          </a:ln>
        </p:spPr>
        <p:txBody>
          <a:bodyPr anchorCtr="0" anchor="t" bIns="17125" lIns="34275" spcFirstLastPara="1" rIns="34275" wrap="square" tIns="17125">
            <a:noAutofit/>
          </a:bodyPr>
          <a:lstStyle>
            <a:lvl1pPr lvl="0" marR="0" rtl="0" algn="ctr">
              <a:lnSpc>
                <a:spcPct val="90000"/>
              </a:lnSpc>
              <a:spcBef>
                <a:spcPts val="0"/>
              </a:spcBef>
              <a:spcAft>
                <a:spcPts val="0"/>
              </a:spcAft>
              <a:buSzPts val="2200"/>
              <a:buFont typeface="Nanum Gothic"/>
              <a:buNone/>
              <a:defRPr b="1" i="0" sz="2200" u="none" cap="none" strike="noStrike">
                <a:latin typeface="Nanum Gothic"/>
                <a:ea typeface="Nanum Gothic"/>
                <a:cs typeface="Nanum Gothic"/>
                <a:sym typeface="Nanum Gothic"/>
              </a:defRPr>
            </a:lvl1pPr>
            <a:lvl2pPr lvl="1"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2pPr>
            <a:lvl3pPr lvl="2"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3pPr>
            <a:lvl4pPr lvl="3"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4pPr>
            <a:lvl5pPr lvl="4"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5pPr>
            <a:lvl6pPr lvl="5"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6pPr>
            <a:lvl7pPr lvl="6"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7pPr>
            <a:lvl8pPr lvl="7"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8pPr>
            <a:lvl9pPr lvl="8" marR="0" rtl="0" algn="ctr">
              <a:lnSpc>
                <a:spcPct val="100000"/>
              </a:lnSpc>
              <a:spcBef>
                <a:spcPts val="0"/>
              </a:spcBef>
              <a:spcAft>
                <a:spcPts val="0"/>
              </a:spcAft>
              <a:buClr>
                <a:srgbClr val="000000"/>
              </a:buClr>
              <a:buSzPts val="1400"/>
              <a:buFont typeface="Nanum Gothic"/>
              <a:buNone/>
              <a:defRPr b="1" i="0" sz="1800" u="none" cap="none" strike="noStrike">
                <a:solidFill>
                  <a:srgbClr val="000000"/>
                </a:solidFill>
                <a:latin typeface="Nanum Gothic"/>
                <a:ea typeface="Nanum Gothic"/>
                <a:cs typeface="Nanum Gothic"/>
                <a:sym typeface="Nanum Gothic"/>
              </a:defRPr>
            </a:lvl9pPr>
          </a:lstStyle>
          <a:p/>
        </p:txBody>
      </p:sp>
      <p:sp>
        <p:nvSpPr>
          <p:cNvPr id="41" name="Google Shape;41;p6"/>
          <p:cNvSpPr txBox="1"/>
          <p:nvPr>
            <p:ph idx="1" type="body"/>
          </p:nvPr>
        </p:nvSpPr>
        <p:spPr>
          <a:xfrm>
            <a:off x="628650" y="976121"/>
            <a:ext cx="7886700" cy="36567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chemeClr val="dk1"/>
              </a:buClr>
              <a:buSzPts val="1400"/>
              <a:buFont typeface="Nanum Gothic"/>
              <a:buChar char="•"/>
              <a:defRPr i="0" u="none" cap="none" strike="noStrike">
                <a:solidFill>
                  <a:schemeClr val="dk1"/>
                </a:solidFill>
                <a:latin typeface="Nanum Gothic"/>
                <a:ea typeface="Nanum Gothic"/>
                <a:cs typeface="Nanum Gothic"/>
                <a:sym typeface="Nanum Gothic"/>
              </a:defRPr>
            </a:lvl1pPr>
            <a:lvl2pPr indent="-304800" lvl="1" marL="914400" marR="0" rtl="0" algn="l">
              <a:lnSpc>
                <a:spcPct val="90000"/>
              </a:lnSpc>
              <a:spcBef>
                <a:spcPts val="375"/>
              </a:spcBef>
              <a:spcAft>
                <a:spcPts val="0"/>
              </a:spcAft>
              <a:buClr>
                <a:schemeClr val="dk1"/>
              </a:buClr>
              <a:buSzPts val="1200"/>
              <a:buFont typeface="Nanum Gothic"/>
              <a:buChar char="•"/>
              <a:defRPr i="0" sz="1200" u="none" cap="none" strike="noStrike">
                <a:solidFill>
                  <a:schemeClr val="dk1"/>
                </a:solidFill>
                <a:latin typeface="Nanum Gothic"/>
                <a:ea typeface="Nanum Gothic"/>
                <a:cs typeface="Nanum Gothic"/>
                <a:sym typeface="Nanum Gothic"/>
              </a:defRPr>
            </a:lvl2pPr>
            <a:lvl3pPr indent="-298450" lvl="2" marL="1371600" marR="0" rtl="0" algn="l">
              <a:lnSpc>
                <a:spcPct val="90000"/>
              </a:lnSpc>
              <a:spcBef>
                <a:spcPts val="375"/>
              </a:spcBef>
              <a:spcAft>
                <a:spcPts val="0"/>
              </a:spcAft>
              <a:buClr>
                <a:schemeClr val="dk1"/>
              </a:buClr>
              <a:buSzPts val="1100"/>
              <a:buFont typeface="Nanum Gothic"/>
              <a:buChar char="•"/>
              <a:defRPr i="0" sz="1100" u="none" cap="none" strike="noStrike">
                <a:solidFill>
                  <a:schemeClr val="dk1"/>
                </a:solidFill>
                <a:latin typeface="Nanum Gothic"/>
                <a:ea typeface="Nanum Gothic"/>
                <a:cs typeface="Nanum Gothic"/>
                <a:sym typeface="Nanum Gothic"/>
              </a:defRPr>
            </a:lvl3pPr>
            <a:lvl4pPr indent="-292100" lvl="3" marL="1828800" marR="0" rtl="0" algn="l">
              <a:lnSpc>
                <a:spcPct val="90000"/>
              </a:lnSpc>
              <a:spcBef>
                <a:spcPts val="375"/>
              </a:spcBef>
              <a:spcAft>
                <a:spcPts val="0"/>
              </a:spcAft>
              <a:buClr>
                <a:schemeClr val="dk1"/>
              </a:buClr>
              <a:buSzPts val="1000"/>
              <a:buFont typeface="Nanum Gothic"/>
              <a:buChar char="•"/>
              <a:defRPr i="0" sz="1000" u="none" cap="none" strike="noStrike">
                <a:solidFill>
                  <a:schemeClr val="dk1"/>
                </a:solidFill>
                <a:latin typeface="Nanum Gothic"/>
                <a:ea typeface="Nanum Gothic"/>
                <a:cs typeface="Nanum Gothic"/>
                <a:sym typeface="Nanum Gothic"/>
              </a:defRPr>
            </a:lvl4pPr>
            <a:lvl5pPr indent="-285750" lvl="4" marL="2286000" marR="0" rtl="0" algn="l">
              <a:lnSpc>
                <a:spcPct val="90000"/>
              </a:lnSpc>
              <a:spcBef>
                <a:spcPts val="375"/>
              </a:spcBef>
              <a:spcAft>
                <a:spcPts val="0"/>
              </a:spcAft>
              <a:buClr>
                <a:schemeClr val="dk1"/>
              </a:buClr>
              <a:buSzPts val="900"/>
              <a:buFont typeface="Nanum Gothic"/>
              <a:buChar char="•"/>
              <a:defRPr i="0" sz="900" u="none" cap="none" strike="noStrike">
                <a:solidFill>
                  <a:schemeClr val="dk1"/>
                </a:solidFill>
                <a:latin typeface="Nanum Gothic"/>
                <a:ea typeface="Nanum Gothic"/>
                <a:cs typeface="Nanum Gothic"/>
                <a:sym typeface="Nanum Gothic"/>
              </a:defRPr>
            </a:lvl5pPr>
            <a:lvl6pPr indent="-285750" lvl="5" marL="2743200" marR="0" rtl="0" algn="l">
              <a:lnSpc>
                <a:spcPct val="90000"/>
              </a:lnSpc>
              <a:spcBef>
                <a:spcPts val="375"/>
              </a:spcBef>
              <a:spcAft>
                <a:spcPts val="0"/>
              </a:spcAft>
              <a:buClr>
                <a:schemeClr val="dk1"/>
              </a:buClr>
              <a:buSzPts val="900"/>
              <a:buFont typeface="Nanum Gothic"/>
              <a:buChar char="•"/>
              <a:defRPr i="0" sz="900" u="none" cap="none" strike="noStrike">
                <a:solidFill>
                  <a:schemeClr val="dk1"/>
                </a:solidFill>
                <a:latin typeface="Nanum Gothic"/>
                <a:ea typeface="Nanum Gothic"/>
                <a:cs typeface="Nanum Gothic"/>
                <a:sym typeface="Nanum Gothic"/>
              </a:defRPr>
            </a:lvl6pPr>
            <a:lvl7pPr indent="-285750" lvl="6" marL="3200400" marR="0" rtl="0" algn="l">
              <a:lnSpc>
                <a:spcPct val="90000"/>
              </a:lnSpc>
              <a:spcBef>
                <a:spcPts val="375"/>
              </a:spcBef>
              <a:spcAft>
                <a:spcPts val="0"/>
              </a:spcAft>
              <a:buClr>
                <a:schemeClr val="dk1"/>
              </a:buClr>
              <a:buSzPts val="900"/>
              <a:buFont typeface="Nanum Gothic"/>
              <a:buChar char="•"/>
              <a:defRPr i="0" sz="900" u="none" cap="none" strike="noStrike">
                <a:solidFill>
                  <a:schemeClr val="dk1"/>
                </a:solidFill>
                <a:latin typeface="Nanum Gothic"/>
                <a:ea typeface="Nanum Gothic"/>
                <a:cs typeface="Nanum Gothic"/>
                <a:sym typeface="Nanum Gothic"/>
              </a:defRPr>
            </a:lvl7pPr>
            <a:lvl8pPr indent="-285750" lvl="7" marL="3657600" marR="0" rtl="0" algn="l">
              <a:lnSpc>
                <a:spcPct val="90000"/>
              </a:lnSpc>
              <a:spcBef>
                <a:spcPts val="375"/>
              </a:spcBef>
              <a:spcAft>
                <a:spcPts val="0"/>
              </a:spcAft>
              <a:buClr>
                <a:schemeClr val="dk1"/>
              </a:buClr>
              <a:buSzPts val="900"/>
              <a:buFont typeface="Nanum Gothic"/>
              <a:buChar char="•"/>
              <a:defRPr i="0" sz="900" u="none" cap="none" strike="noStrike">
                <a:solidFill>
                  <a:schemeClr val="dk1"/>
                </a:solidFill>
                <a:latin typeface="Nanum Gothic"/>
                <a:ea typeface="Nanum Gothic"/>
                <a:cs typeface="Nanum Gothic"/>
                <a:sym typeface="Nanum Gothic"/>
              </a:defRPr>
            </a:lvl8pPr>
            <a:lvl9pPr indent="-285750" lvl="8" marL="4114800" marR="0" rtl="0" algn="l">
              <a:lnSpc>
                <a:spcPct val="90000"/>
              </a:lnSpc>
              <a:spcBef>
                <a:spcPts val="375"/>
              </a:spcBef>
              <a:spcAft>
                <a:spcPts val="0"/>
              </a:spcAft>
              <a:buClr>
                <a:schemeClr val="dk1"/>
              </a:buClr>
              <a:buSzPts val="900"/>
              <a:buFont typeface="Nanum Gothic"/>
              <a:buChar char="•"/>
              <a:defRPr i="0" sz="900" u="none" cap="none" strike="noStrike">
                <a:solidFill>
                  <a:schemeClr val="dk1"/>
                </a:solidFill>
                <a:latin typeface="Nanum Gothic"/>
                <a:ea typeface="Nanum Gothic"/>
                <a:cs typeface="Nanum Gothic"/>
                <a:sym typeface="Nanum Gothic"/>
              </a:defRPr>
            </a:lvl9pPr>
          </a:lstStyle>
          <a:p/>
        </p:txBody>
      </p:sp>
      <p:sp>
        <p:nvSpPr>
          <p:cNvPr id="42" name="Google Shape;42;p6"/>
          <p:cNvSpPr/>
          <p:nvPr/>
        </p:nvSpPr>
        <p:spPr>
          <a:xfrm>
            <a:off x="4288528" y="802365"/>
            <a:ext cx="582300" cy="34200"/>
          </a:xfrm>
          <a:prstGeom prst="rect">
            <a:avLst/>
          </a:prstGeom>
          <a:solidFill>
            <a:schemeClr val="dk2"/>
          </a:solidFill>
          <a:ln>
            <a:noFill/>
          </a:ln>
        </p:spPr>
        <p:txBody>
          <a:bodyPr anchorCtr="0" anchor="ctr" bIns="17125" lIns="34250" spcFirstLastPara="1" rIns="34250" wrap="square" tIns="171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Lato Light"/>
              <a:ea typeface="Lato Light"/>
              <a:cs typeface="Lato Light"/>
              <a:sym typeface="Lato Light"/>
            </a:endParaRPr>
          </a:p>
        </p:txBody>
      </p:sp>
      <p:sp>
        <p:nvSpPr>
          <p:cNvPr id="43" name="Google Shape;43;p6"/>
          <p:cNvSpPr txBox="1"/>
          <p:nvPr/>
        </p:nvSpPr>
        <p:spPr>
          <a:xfrm>
            <a:off x="101025" y="4686300"/>
            <a:ext cx="27240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ko-KR" sz="800">
                <a:solidFill>
                  <a:schemeClr val="dk2"/>
                </a:solidFill>
                <a:latin typeface="Nanum Gothic"/>
                <a:ea typeface="Nanum Gothic"/>
                <a:cs typeface="Nanum Gothic"/>
                <a:sym typeface="Nanum Gothic"/>
              </a:rPr>
              <a:t>FIN INSIGHT</a:t>
            </a:r>
            <a:endParaRPr sz="800">
              <a:latin typeface="Nanum Gothic"/>
              <a:ea typeface="Nanum Gothic"/>
              <a:cs typeface="Nanum Gothic"/>
              <a:sym typeface="Nanum Gothic"/>
            </a:endParaRPr>
          </a:p>
          <a:p>
            <a:pPr indent="0" lvl="0" marL="0" marR="0" rtl="0" algn="l">
              <a:lnSpc>
                <a:spcPct val="100000"/>
              </a:lnSpc>
              <a:spcBef>
                <a:spcPts val="0"/>
              </a:spcBef>
              <a:spcAft>
                <a:spcPts val="0"/>
              </a:spcAft>
              <a:buNone/>
            </a:pPr>
            <a:r>
              <a:rPr i="0" lang="ko-KR" sz="800" u="none" cap="none" strike="noStrike">
                <a:solidFill>
                  <a:schemeClr val="dk2"/>
                </a:solidFill>
                <a:latin typeface="Nanum Gothic"/>
                <a:ea typeface="Nanum Gothic"/>
                <a:cs typeface="Nanum Gothic"/>
                <a:sym typeface="Nanum Gothic"/>
              </a:rPr>
              <a:t>Copyright </a:t>
            </a:r>
            <a:r>
              <a:rPr lang="ko-KR" sz="800">
                <a:solidFill>
                  <a:schemeClr val="dk2"/>
                </a:solidFill>
                <a:latin typeface="Nanum Gothic"/>
                <a:ea typeface="Nanum Gothic"/>
                <a:cs typeface="Nanum Gothic"/>
                <a:sym typeface="Nanum Gothic"/>
              </a:rPr>
              <a:t>FIN INSIGHT</a:t>
            </a:r>
            <a:r>
              <a:rPr i="0" lang="ko-KR" sz="800" u="none" cap="none" strike="noStrike">
                <a:solidFill>
                  <a:schemeClr val="dk2"/>
                </a:solidFill>
                <a:latin typeface="Nanum Gothic"/>
                <a:ea typeface="Nanum Gothic"/>
                <a:cs typeface="Nanum Gothic"/>
                <a:sym typeface="Nanum Gothic"/>
              </a:rPr>
              <a:t>. All Right Reserved</a:t>
            </a:r>
            <a:endParaRPr i="0" sz="800" u="none" cap="none" strike="noStrike">
              <a:solidFill>
                <a:schemeClr val="dk2"/>
              </a:solidFill>
              <a:latin typeface="Nanum Gothic"/>
              <a:ea typeface="Nanum Gothic"/>
              <a:cs typeface="Nanum Gothic"/>
              <a:sym typeface="Nanum Gothic"/>
            </a:endParaRPr>
          </a:p>
        </p:txBody>
      </p:sp>
      <p:sp>
        <p:nvSpPr>
          <p:cNvPr id="44" name="Google Shape;44;p6"/>
          <p:cNvSpPr txBox="1"/>
          <p:nvPr/>
        </p:nvSpPr>
        <p:spPr>
          <a:xfrm>
            <a:off x="7097375" y="4686300"/>
            <a:ext cx="1907100" cy="153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lang="ko-KR" sz="800">
                <a:solidFill>
                  <a:schemeClr val="dk2"/>
                </a:solidFill>
                <a:latin typeface="Nanum Gothic"/>
                <a:ea typeface="Nanum Gothic"/>
                <a:cs typeface="Nanum Gothic"/>
                <a:sym typeface="Nanum Gothic"/>
              </a:rPr>
              <a:t>가치를 높이는 금융 인공지능 실무교육</a:t>
            </a:r>
            <a:endParaRPr sz="800">
              <a:latin typeface="Nanum Gothic"/>
              <a:ea typeface="Nanum Gothic"/>
              <a:cs typeface="Nanum Gothic"/>
              <a:sym typeface="Nanum Gothic"/>
            </a:endParaRPr>
          </a:p>
        </p:txBody>
      </p:sp>
      <p:sp>
        <p:nvSpPr>
          <p:cNvPr id="45" name="Google Shape;45;p6"/>
          <p:cNvSpPr/>
          <p:nvPr/>
        </p:nvSpPr>
        <p:spPr>
          <a:xfrm>
            <a:off x="177225" y="284849"/>
            <a:ext cx="582300" cy="9000"/>
          </a:xfrm>
          <a:prstGeom prst="rect">
            <a:avLst/>
          </a:prstGeom>
          <a:solidFill>
            <a:srgbClr val="CCCCCC"/>
          </a:solidFill>
          <a:ln>
            <a:noFill/>
          </a:ln>
        </p:spPr>
        <p:txBody>
          <a:bodyPr anchorCtr="0" anchor="ctr" bIns="17125" lIns="34250" spcFirstLastPara="1" rIns="34250" wrap="square" tIns="171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accent2"/>
              </a:solidFill>
              <a:latin typeface="Lato Light"/>
              <a:ea typeface="Lato Light"/>
              <a:cs typeface="Lato Light"/>
              <a:sym typeface="Lato Light"/>
            </a:endParaRPr>
          </a:p>
        </p:txBody>
      </p:sp>
      <p:grpSp>
        <p:nvGrpSpPr>
          <p:cNvPr id="46" name="Google Shape;46;p6"/>
          <p:cNvGrpSpPr/>
          <p:nvPr/>
        </p:nvGrpSpPr>
        <p:grpSpPr>
          <a:xfrm rot="10800000">
            <a:off x="-3" y="4882075"/>
            <a:ext cx="268851" cy="268852"/>
            <a:chOff x="8896050" y="0"/>
            <a:chExt cx="248109" cy="248110"/>
          </a:xfrm>
        </p:grpSpPr>
        <p:sp>
          <p:nvSpPr>
            <p:cNvPr id="47" name="Google Shape;47;p6"/>
            <p:cNvSpPr/>
            <p:nvPr/>
          </p:nvSpPr>
          <p:spPr>
            <a:xfrm>
              <a:off x="8896050" y="0"/>
              <a:ext cx="248100" cy="91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rot="-5395843">
              <a:off x="8974359" y="78460"/>
              <a:ext cx="248100" cy="91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 name="Google Shape;49;p6"/>
          <p:cNvPicPr preferRelativeResize="0"/>
          <p:nvPr/>
        </p:nvPicPr>
        <p:blipFill>
          <a:blip r:embed="rId1">
            <a:alphaModFix/>
          </a:blip>
          <a:stretch>
            <a:fillRect/>
          </a:stretch>
        </p:blipFill>
        <p:spPr>
          <a:xfrm>
            <a:off x="8889999" y="0"/>
            <a:ext cx="254001" cy="254000"/>
          </a:xfrm>
          <a:prstGeom prst="rect">
            <a:avLst/>
          </a:prstGeom>
          <a:noFill/>
          <a:ln>
            <a:noFill/>
          </a:ln>
        </p:spPr>
      </p:pic>
      <p:grpSp>
        <p:nvGrpSpPr>
          <p:cNvPr id="50" name="Google Shape;50;p6"/>
          <p:cNvGrpSpPr/>
          <p:nvPr/>
        </p:nvGrpSpPr>
        <p:grpSpPr>
          <a:xfrm>
            <a:off x="8875197" y="0"/>
            <a:ext cx="268851" cy="268852"/>
            <a:chOff x="8896050" y="0"/>
            <a:chExt cx="248109" cy="248110"/>
          </a:xfrm>
        </p:grpSpPr>
        <p:sp>
          <p:nvSpPr>
            <p:cNvPr id="51" name="Google Shape;51;p6"/>
            <p:cNvSpPr/>
            <p:nvPr/>
          </p:nvSpPr>
          <p:spPr>
            <a:xfrm>
              <a:off x="8896050" y="0"/>
              <a:ext cx="248100" cy="91200"/>
            </a:xfrm>
            <a:prstGeom prst="rect">
              <a:avLst/>
            </a:prstGeom>
            <a:solidFill>
              <a:srgbClr val="F68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rot="-5395843">
              <a:off x="8974359" y="78460"/>
              <a:ext cx="248100" cy="91200"/>
            </a:xfrm>
            <a:prstGeom prst="rect">
              <a:avLst/>
            </a:prstGeom>
            <a:solidFill>
              <a:srgbClr val="F68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 name="Google Shape;53;p6"/>
          <p:cNvPicPr preferRelativeResize="0"/>
          <p:nvPr/>
        </p:nvPicPr>
        <p:blipFill rotWithShape="1">
          <a:blip r:embed="rId2">
            <a:alphaModFix/>
          </a:blip>
          <a:srcRect b="0" l="0" r="0" t="0"/>
          <a:stretch/>
        </p:blipFill>
        <p:spPr>
          <a:xfrm>
            <a:off x="8071881" y="4872900"/>
            <a:ext cx="834069" cy="153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2" r:id="rId3"/>
    <p:sldLayoutId id="2147483653" r:id="rId4"/>
    <p:sldLayoutId id="2147483654" r:id="rId5"/>
    <p:sldLayoutId id="2147483655" r:id="rId6"/>
    <p:sldLayoutId id="2147483656" r:id="rId7"/>
    <p:sldLayoutId id="2147483657"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112">
          <p15:clr>
            <a:srgbClr val="F26B43"/>
          </p15:clr>
        </p15:guide>
        <p15:guide id="4" pos="5616">
          <p15:clr>
            <a:srgbClr val="F26B43"/>
          </p15:clr>
        </p15:guide>
        <p15:guide id="5" orient="horz" pos="2952">
          <p15:clr>
            <a:srgbClr val="F26B43"/>
          </p15:clr>
        </p15:guide>
        <p15:guide id="6" orient="horz" pos="247">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hyperlink" Target="https://backlog.com/git-tutorial/k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hyperlink" Target="https://backlog.com/git-tutorial/k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hyperlink" Target="https://backlog.com/git-tutorial/k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hyperlink" Target="https://backlog.com/git-tutorial/k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hyperlink" Target="https://backlog.com/git-tutorial/k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hyperlink" Target="https://backlog.com/git-tutorial/k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hyperlink" Target="https://backlog.com/git-tutorial/k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hyperlink" Target="https://ko.wikipedia.org/wiki/%EA%B9%83_(%EC%86%8C%ED%94%84%ED%8A%B8%EC%9B%A8%EC%96%B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hyperlink" Target="https://backlog.com/git-tutorial/k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hyperlink" Target="https://ko.wikipedia.org/wiki/%EA%B9%83%ED%97%88%EB%B8%8C"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hyperlink" Target="https://www.sourcetreeapp.com/" TargetMode="External"/><Relationship Id="rId4" Type="http://schemas.openxmlformats.org/officeDocument/2006/relationships/image" Target="../media/image28.png"/><Relationship Id="rId5" Type="http://schemas.openxmlformats.org/officeDocument/2006/relationships/hyperlink" Target="https://desktop.github.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s://backlog.com/git-tutorial/k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hyperlink" Target="https://backlog.com/git-tutorial/k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hyperlink" Target="https://backlog.com/git-tutorial/k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hyperlink" Target="https://backlog.com/git-tutorial/k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hyperlink" Target="https://backlog.com/git-tutorial/k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hyperlink" Target="https://backlog.com/git-tutorial/k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3"/>
          <p:cNvSpPr txBox="1"/>
          <p:nvPr>
            <p:ph type="ctrTitle"/>
          </p:nvPr>
        </p:nvSpPr>
        <p:spPr>
          <a:xfrm>
            <a:off x="1143000" y="2072634"/>
            <a:ext cx="6858000" cy="590400"/>
          </a:xfrm>
          <a:prstGeom prst="rect">
            <a:avLst/>
          </a:prstGeom>
        </p:spPr>
        <p:txBody>
          <a:bodyPr anchorCtr="0" anchor="b" bIns="17125" lIns="34275" spcFirstLastPara="1" rIns="34275" wrap="square" tIns="17125">
            <a:noAutofit/>
          </a:bodyPr>
          <a:lstStyle/>
          <a:p>
            <a:pPr indent="0" lvl="0" marL="0" rtl="0" algn="ctr">
              <a:spcBef>
                <a:spcPts val="0"/>
              </a:spcBef>
              <a:spcAft>
                <a:spcPts val="0"/>
              </a:spcAft>
              <a:buNone/>
            </a:pPr>
            <a:r>
              <a:rPr lang="ko-KR"/>
              <a:t>Git 소개 및 설치</a:t>
            </a:r>
            <a:endParaRPr/>
          </a:p>
        </p:txBody>
      </p:sp>
      <p:sp>
        <p:nvSpPr>
          <p:cNvPr id="82" name="Google Shape;82;p13"/>
          <p:cNvSpPr txBox="1"/>
          <p:nvPr>
            <p:ph idx="1" type="subTitle"/>
          </p:nvPr>
        </p:nvSpPr>
        <p:spPr>
          <a:xfrm>
            <a:off x="1142999" y="3021103"/>
            <a:ext cx="6858000" cy="458100"/>
          </a:xfrm>
          <a:prstGeom prst="rect">
            <a:avLst/>
          </a:prstGeom>
        </p:spPr>
        <p:txBody>
          <a:bodyPr anchorCtr="0" anchor="t" bIns="45700" lIns="91425" spcFirstLastPara="1" rIns="91425" wrap="square" tIns="45700">
            <a:noAutofit/>
          </a:bodyPr>
          <a:lstStyle/>
          <a:p>
            <a:pPr indent="0" lvl="0" marL="0" rtl="0" algn="ctr">
              <a:spcBef>
                <a:spcPts val="750"/>
              </a:spcBef>
              <a:spcAft>
                <a:spcPts val="0"/>
              </a:spcAft>
              <a:buNone/>
            </a:pPr>
            <a:r>
              <a:rPr lang="ko-KR"/>
              <a:t>Git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ctrTitle"/>
          </p:nvPr>
        </p:nvSpPr>
        <p:spPr>
          <a:xfrm>
            <a:off x="1143000" y="2072634"/>
            <a:ext cx="6858000" cy="590400"/>
          </a:xfrm>
          <a:prstGeom prst="rect">
            <a:avLst/>
          </a:prstGeom>
        </p:spPr>
        <p:txBody>
          <a:bodyPr anchorCtr="0" anchor="b" bIns="17125" lIns="34275" spcFirstLastPara="1" rIns="34275" wrap="square" tIns="17125">
            <a:noAutofit/>
          </a:bodyPr>
          <a:lstStyle/>
          <a:p>
            <a:pPr indent="0" lvl="0" marL="0" rtl="0" algn="ctr">
              <a:spcBef>
                <a:spcPts val="0"/>
              </a:spcBef>
              <a:spcAft>
                <a:spcPts val="0"/>
              </a:spcAft>
              <a:buNone/>
            </a:pPr>
            <a:r>
              <a:rPr lang="ko-KR"/>
              <a:t>변경이력 병합(Merge)</a:t>
            </a:r>
            <a:endParaRPr/>
          </a:p>
        </p:txBody>
      </p:sp>
      <p:sp>
        <p:nvSpPr>
          <p:cNvPr id="163" name="Google Shape;163;p22"/>
          <p:cNvSpPr txBox="1"/>
          <p:nvPr>
            <p:ph idx="1" type="subTitle"/>
          </p:nvPr>
        </p:nvSpPr>
        <p:spPr>
          <a:xfrm>
            <a:off x="1142999" y="3021103"/>
            <a:ext cx="6858000" cy="458100"/>
          </a:xfrm>
          <a:prstGeom prst="rect">
            <a:avLst/>
          </a:prstGeom>
        </p:spPr>
        <p:txBody>
          <a:bodyPr anchorCtr="0" anchor="t" bIns="45700" lIns="91425" spcFirstLastPara="1" rIns="91425" wrap="square" tIns="45700">
            <a:noAutofit/>
          </a:bodyPr>
          <a:lstStyle/>
          <a:p>
            <a:pPr indent="0" lvl="0" marL="0" rtl="0" algn="ctr">
              <a:spcBef>
                <a:spcPts val="750"/>
              </a:spcBef>
              <a:spcAft>
                <a:spcPts val="0"/>
              </a:spcAft>
              <a:buNone/>
            </a:pPr>
            <a:r>
              <a:rPr lang="ko-KR"/>
              <a:t>Git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변경이력 병합(Merge)</a:t>
            </a:r>
            <a:endParaRPr/>
          </a:p>
        </p:txBody>
      </p:sp>
      <p:sp>
        <p:nvSpPr>
          <p:cNvPr id="170" name="Google Shape;170;p23"/>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변경이력 병합(Merge)</a:t>
            </a:r>
            <a:endParaRPr/>
          </a:p>
          <a:p>
            <a:pPr indent="0" lvl="0" marL="0" rtl="0" algn="l">
              <a:spcBef>
                <a:spcPts val="750"/>
              </a:spcBef>
              <a:spcAft>
                <a:spcPts val="0"/>
              </a:spcAft>
              <a:buNone/>
            </a:pPr>
            <a:r>
              <a:t/>
            </a:r>
            <a:endParaRPr/>
          </a:p>
        </p:txBody>
      </p:sp>
      <p:pic>
        <p:nvPicPr>
          <p:cNvPr id="171" name="Google Shape;171;p23"/>
          <p:cNvPicPr preferRelativeResize="0"/>
          <p:nvPr/>
        </p:nvPicPr>
        <p:blipFill>
          <a:blip r:embed="rId3">
            <a:alphaModFix/>
          </a:blip>
          <a:stretch>
            <a:fillRect/>
          </a:stretch>
        </p:blipFill>
        <p:spPr>
          <a:xfrm>
            <a:off x="997473" y="925600"/>
            <a:ext cx="3652358" cy="1633282"/>
          </a:xfrm>
          <a:prstGeom prst="rect">
            <a:avLst/>
          </a:prstGeom>
          <a:noFill/>
          <a:ln>
            <a:noFill/>
          </a:ln>
        </p:spPr>
      </p:pic>
      <p:pic>
        <p:nvPicPr>
          <p:cNvPr id="172" name="Google Shape;172;p23"/>
          <p:cNvPicPr preferRelativeResize="0"/>
          <p:nvPr/>
        </p:nvPicPr>
        <p:blipFill>
          <a:blip r:embed="rId4">
            <a:alphaModFix/>
          </a:blip>
          <a:stretch>
            <a:fillRect/>
          </a:stretch>
        </p:blipFill>
        <p:spPr>
          <a:xfrm>
            <a:off x="997466" y="2833153"/>
            <a:ext cx="3652358" cy="1633272"/>
          </a:xfrm>
          <a:prstGeom prst="rect">
            <a:avLst/>
          </a:prstGeom>
          <a:noFill/>
          <a:ln>
            <a:noFill/>
          </a:ln>
        </p:spPr>
      </p:pic>
      <p:sp>
        <p:nvSpPr>
          <p:cNvPr id="173" name="Google Shape;173;p23"/>
          <p:cNvSpPr txBox="1"/>
          <p:nvPr/>
        </p:nvSpPr>
        <p:spPr>
          <a:xfrm>
            <a:off x="4850950" y="1077025"/>
            <a:ext cx="3295500" cy="148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sz="1050">
                <a:solidFill>
                  <a:srgbClr val="333333"/>
                </a:solidFill>
                <a:highlight>
                  <a:srgbClr val="FFFFFF"/>
                </a:highlight>
                <a:latin typeface="Nanum Gothic"/>
                <a:ea typeface="Nanum Gothic"/>
                <a:cs typeface="Nanum Gothic"/>
                <a:sym typeface="Nanum Gothic"/>
              </a:rPr>
              <a:t>내가 끌어온 저장소가 최신 버전이 아닌 경우, 즉 내가 pull 을 실행한 후 다른 사람이 push 를 하여 원격 저장소를 업데이트 해버린 경우에는 위의 그림과 같이 내 push 요청이 거부되어 버립니다.</a:t>
            </a:r>
            <a:endParaRPr>
              <a:latin typeface="Nanum Gothic"/>
              <a:ea typeface="Nanum Gothic"/>
              <a:cs typeface="Nanum Gothic"/>
              <a:sym typeface="Nanum Gothic"/>
            </a:endParaRPr>
          </a:p>
        </p:txBody>
      </p:sp>
      <p:sp>
        <p:nvSpPr>
          <p:cNvPr id="174" name="Google Shape;174;p23"/>
          <p:cNvSpPr txBox="1"/>
          <p:nvPr/>
        </p:nvSpPr>
        <p:spPr>
          <a:xfrm>
            <a:off x="4850950" y="2745300"/>
            <a:ext cx="3295500" cy="14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sz="1050">
                <a:solidFill>
                  <a:srgbClr val="333333"/>
                </a:solidFill>
                <a:highlight>
                  <a:srgbClr val="FFFFFF"/>
                </a:highlight>
                <a:latin typeface="Nanum Gothic"/>
                <a:ea typeface="Nanum Gothic"/>
                <a:cs typeface="Nanum Gothic"/>
                <a:sym typeface="Nanum Gothic"/>
              </a:rPr>
              <a:t>이런 경우 병합(merge)이라는 작업을 진행하여 다른 사람의 업데이트 이력을 내 저장소에도 갱신 해야합니다. 만약 병합하지 않은 채로 이력을 덮어쓰게 되면 다른 사람이 push 한 업데이트 내역(그림의 커밋C)이 사라져 버리기 때문입니다.</a:t>
            </a:r>
            <a:endParaRPr>
              <a:latin typeface="Nanum Gothic"/>
              <a:ea typeface="Nanum Gothic"/>
              <a:cs typeface="Nanum Gothic"/>
              <a:sym typeface="Nanum Gothic"/>
            </a:endParaRPr>
          </a:p>
        </p:txBody>
      </p:sp>
      <p:cxnSp>
        <p:nvCxnSpPr>
          <p:cNvPr id="175" name="Google Shape;175;p23"/>
          <p:cNvCxnSpPr/>
          <p:nvPr/>
        </p:nvCxnSpPr>
        <p:spPr>
          <a:xfrm>
            <a:off x="612425" y="2703075"/>
            <a:ext cx="7887600" cy="0"/>
          </a:xfrm>
          <a:prstGeom prst="straightConnector1">
            <a:avLst/>
          </a:prstGeom>
          <a:noFill/>
          <a:ln cap="flat" cmpd="sng" w="9525">
            <a:solidFill>
              <a:srgbClr val="CCCCCC"/>
            </a:solidFill>
            <a:prstDash val="dot"/>
            <a:round/>
            <a:headEnd len="med" w="med" type="none"/>
            <a:tailEnd len="med" w="med" type="none"/>
          </a:ln>
        </p:spPr>
      </p:cxnSp>
      <p:sp>
        <p:nvSpPr>
          <p:cNvPr id="176" name="Google Shape;176;p23"/>
          <p:cNvSpPr txBox="1"/>
          <p:nvPr/>
        </p:nvSpPr>
        <p:spPr>
          <a:xfrm>
            <a:off x="7011100" y="137300"/>
            <a:ext cx="1974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600">
                <a:latin typeface="Nanum Gothic"/>
                <a:ea typeface="Nanum Gothic"/>
                <a:cs typeface="Nanum Gothic"/>
                <a:sym typeface="Nanum Gothic"/>
              </a:rPr>
              <a:t>출처 : </a:t>
            </a:r>
            <a:r>
              <a:rPr lang="ko-KR" sz="600" u="sng">
                <a:solidFill>
                  <a:schemeClr val="hlink"/>
                </a:solidFill>
                <a:latin typeface="Nanum Gothic"/>
                <a:ea typeface="Nanum Gothic"/>
                <a:cs typeface="Nanum Gothic"/>
                <a:sym typeface="Nanum Gothic"/>
                <a:hlinkClick r:id="rId5"/>
              </a:rPr>
              <a:t>https://backlog.com/git-tutorial/kr/</a:t>
            </a:r>
            <a:endParaRPr sz="600">
              <a:latin typeface="Nanum Gothic"/>
              <a:ea typeface="Nanum Gothic"/>
              <a:cs typeface="Nanum Gothic"/>
              <a:sym typeface="Nanum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충돌 해결하기</a:t>
            </a:r>
            <a:endParaRPr/>
          </a:p>
        </p:txBody>
      </p:sp>
      <p:sp>
        <p:nvSpPr>
          <p:cNvPr id="183" name="Google Shape;183;p24"/>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ko-KR"/>
              <a:t>변경이력 병합(Merge)</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None/>
            </a:pPr>
            <a:r>
              <a:t/>
            </a:r>
            <a:endParaRPr/>
          </a:p>
        </p:txBody>
      </p:sp>
      <p:pic>
        <p:nvPicPr>
          <p:cNvPr id="184" name="Google Shape;184;p24"/>
          <p:cNvPicPr preferRelativeResize="0"/>
          <p:nvPr/>
        </p:nvPicPr>
        <p:blipFill>
          <a:blip r:embed="rId3">
            <a:alphaModFix/>
          </a:blip>
          <a:stretch>
            <a:fillRect/>
          </a:stretch>
        </p:blipFill>
        <p:spPr>
          <a:xfrm>
            <a:off x="573213" y="1078275"/>
            <a:ext cx="5524500" cy="1457325"/>
          </a:xfrm>
          <a:prstGeom prst="rect">
            <a:avLst/>
          </a:prstGeom>
          <a:noFill/>
          <a:ln>
            <a:noFill/>
          </a:ln>
        </p:spPr>
      </p:pic>
      <p:pic>
        <p:nvPicPr>
          <p:cNvPr id="185" name="Google Shape;185;p24"/>
          <p:cNvPicPr preferRelativeResize="0"/>
          <p:nvPr/>
        </p:nvPicPr>
        <p:blipFill>
          <a:blip r:embed="rId4">
            <a:alphaModFix/>
          </a:blip>
          <a:stretch>
            <a:fillRect/>
          </a:stretch>
        </p:blipFill>
        <p:spPr>
          <a:xfrm>
            <a:off x="573213" y="2783025"/>
            <a:ext cx="5524500" cy="1457325"/>
          </a:xfrm>
          <a:prstGeom prst="rect">
            <a:avLst/>
          </a:prstGeom>
          <a:noFill/>
          <a:ln>
            <a:noFill/>
          </a:ln>
        </p:spPr>
      </p:pic>
      <p:sp>
        <p:nvSpPr>
          <p:cNvPr id="186" name="Google Shape;186;p24"/>
          <p:cNvSpPr txBox="1"/>
          <p:nvPr/>
        </p:nvSpPr>
        <p:spPr>
          <a:xfrm>
            <a:off x="6152788" y="1452200"/>
            <a:ext cx="2418000" cy="7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00">
                <a:latin typeface="Nanum Gothic"/>
                <a:ea typeface="Nanum Gothic"/>
                <a:cs typeface="Nanum Gothic"/>
                <a:sym typeface="Nanum Gothic"/>
              </a:rPr>
              <a:t>===== 로 구분된 윗 부분이 로컬 저장소, </a:t>
            </a:r>
            <a:endParaRPr sz="1000">
              <a:latin typeface="Nanum Gothic"/>
              <a:ea typeface="Nanum Gothic"/>
              <a:cs typeface="Nanum Gothic"/>
              <a:sym typeface="Nanum Gothic"/>
            </a:endParaRPr>
          </a:p>
          <a:p>
            <a:pPr indent="0" lvl="0" marL="0" rtl="0" algn="l">
              <a:spcBef>
                <a:spcPts val="0"/>
              </a:spcBef>
              <a:spcAft>
                <a:spcPts val="0"/>
              </a:spcAft>
              <a:buNone/>
            </a:pPr>
            <a:r>
              <a:rPr lang="ko-KR" sz="1000">
                <a:latin typeface="Nanum Gothic"/>
                <a:ea typeface="Nanum Gothic"/>
                <a:cs typeface="Nanum Gothic"/>
                <a:sym typeface="Nanum Gothic"/>
              </a:rPr>
              <a:t>아랫 부분이 원격 저장소의 변경 내용이라는 점!</a:t>
            </a:r>
            <a:endParaRPr sz="1000">
              <a:latin typeface="Nanum Gothic"/>
              <a:ea typeface="Nanum Gothic"/>
              <a:cs typeface="Nanum Gothic"/>
              <a:sym typeface="Nanum Gothic"/>
            </a:endParaRPr>
          </a:p>
        </p:txBody>
      </p:sp>
      <p:cxnSp>
        <p:nvCxnSpPr>
          <p:cNvPr id="187" name="Google Shape;187;p24"/>
          <p:cNvCxnSpPr/>
          <p:nvPr/>
        </p:nvCxnSpPr>
        <p:spPr>
          <a:xfrm>
            <a:off x="573225" y="2660850"/>
            <a:ext cx="7887600" cy="0"/>
          </a:xfrm>
          <a:prstGeom prst="straightConnector1">
            <a:avLst/>
          </a:prstGeom>
          <a:noFill/>
          <a:ln cap="flat" cmpd="sng" w="9525">
            <a:solidFill>
              <a:srgbClr val="CCCCCC"/>
            </a:solidFill>
            <a:prstDash val="dot"/>
            <a:round/>
            <a:headEnd len="med" w="med" type="none"/>
            <a:tailEnd len="med" w="med" type="none"/>
          </a:ln>
        </p:spPr>
      </p:cxnSp>
      <p:sp>
        <p:nvSpPr>
          <p:cNvPr id="188" name="Google Shape;188;p24"/>
          <p:cNvSpPr txBox="1"/>
          <p:nvPr/>
        </p:nvSpPr>
        <p:spPr>
          <a:xfrm>
            <a:off x="7011100" y="137300"/>
            <a:ext cx="1974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600">
                <a:latin typeface="Nanum Gothic"/>
                <a:ea typeface="Nanum Gothic"/>
                <a:cs typeface="Nanum Gothic"/>
                <a:sym typeface="Nanum Gothic"/>
              </a:rPr>
              <a:t>출처 : </a:t>
            </a:r>
            <a:r>
              <a:rPr lang="ko-KR" sz="600" u="sng">
                <a:solidFill>
                  <a:schemeClr val="hlink"/>
                </a:solidFill>
                <a:latin typeface="Nanum Gothic"/>
                <a:ea typeface="Nanum Gothic"/>
                <a:cs typeface="Nanum Gothic"/>
                <a:sym typeface="Nanum Gothic"/>
                <a:hlinkClick r:id="rId5"/>
              </a:rPr>
              <a:t>https://backlog.com/git-tutorial/kr/</a:t>
            </a:r>
            <a:endParaRPr sz="600">
              <a:latin typeface="Nanum Gothic"/>
              <a:ea typeface="Nanum Gothic"/>
              <a:cs typeface="Nanum Gothic"/>
              <a:sym typeface="Nanum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type="ctrTitle"/>
          </p:nvPr>
        </p:nvSpPr>
        <p:spPr>
          <a:xfrm>
            <a:off x="1143000" y="2072634"/>
            <a:ext cx="6858000" cy="590400"/>
          </a:xfrm>
          <a:prstGeom prst="rect">
            <a:avLst/>
          </a:prstGeom>
        </p:spPr>
        <p:txBody>
          <a:bodyPr anchorCtr="0" anchor="b" bIns="17125" lIns="34275" spcFirstLastPara="1" rIns="34275" wrap="square" tIns="17125">
            <a:noAutofit/>
          </a:bodyPr>
          <a:lstStyle/>
          <a:p>
            <a:pPr indent="0" lvl="0" marL="0" rtl="0" algn="ctr">
              <a:spcBef>
                <a:spcPts val="0"/>
              </a:spcBef>
              <a:spcAft>
                <a:spcPts val="0"/>
              </a:spcAft>
              <a:buNone/>
            </a:pPr>
            <a:r>
              <a:rPr lang="ko-KR"/>
              <a:t>브랜치 (Branch)</a:t>
            </a:r>
            <a:endParaRPr/>
          </a:p>
        </p:txBody>
      </p:sp>
      <p:sp>
        <p:nvSpPr>
          <p:cNvPr id="195" name="Google Shape;195;p25"/>
          <p:cNvSpPr txBox="1"/>
          <p:nvPr>
            <p:ph idx="1" type="subTitle"/>
          </p:nvPr>
        </p:nvSpPr>
        <p:spPr>
          <a:xfrm>
            <a:off x="1142999" y="3021103"/>
            <a:ext cx="6858000" cy="458100"/>
          </a:xfrm>
          <a:prstGeom prst="rect">
            <a:avLst/>
          </a:prstGeom>
        </p:spPr>
        <p:txBody>
          <a:bodyPr anchorCtr="0" anchor="t" bIns="45700" lIns="91425" spcFirstLastPara="1" rIns="91425" wrap="square" tIns="45700">
            <a:noAutofit/>
          </a:bodyPr>
          <a:lstStyle/>
          <a:p>
            <a:pPr indent="0" lvl="0" marL="0" rtl="0" algn="ctr">
              <a:spcBef>
                <a:spcPts val="750"/>
              </a:spcBef>
              <a:spcAft>
                <a:spcPts val="0"/>
              </a:spcAft>
              <a:buNone/>
            </a:pPr>
            <a:r>
              <a:rPr lang="ko-KR"/>
              <a:t>Git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브랜치 (Branch)</a:t>
            </a:r>
            <a:endParaRPr/>
          </a:p>
        </p:txBody>
      </p:sp>
      <p:sp>
        <p:nvSpPr>
          <p:cNvPr id="202" name="Google Shape;202;p26"/>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브랜치 (Branch)</a:t>
            </a:r>
            <a:endParaRPr/>
          </a:p>
          <a:p>
            <a:pPr indent="0" lvl="0" marL="0" rtl="0" algn="l">
              <a:spcBef>
                <a:spcPts val="750"/>
              </a:spcBef>
              <a:spcAft>
                <a:spcPts val="0"/>
              </a:spcAft>
              <a:buNone/>
            </a:pPr>
            <a:r>
              <a:t/>
            </a:r>
            <a:endParaRPr/>
          </a:p>
        </p:txBody>
      </p:sp>
      <p:pic>
        <p:nvPicPr>
          <p:cNvPr id="203" name="Google Shape;203;p26"/>
          <p:cNvPicPr preferRelativeResize="0"/>
          <p:nvPr/>
        </p:nvPicPr>
        <p:blipFill>
          <a:blip r:embed="rId3">
            <a:alphaModFix/>
          </a:blip>
          <a:stretch>
            <a:fillRect/>
          </a:stretch>
        </p:blipFill>
        <p:spPr>
          <a:xfrm>
            <a:off x="2183550" y="983200"/>
            <a:ext cx="4776900" cy="2940950"/>
          </a:xfrm>
          <a:prstGeom prst="rect">
            <a:avLst/>
          </a:prstGeom>
          <a:noFill/>
          <a:ln>
            <a:noFill/>
          </a:ln>
        </p:spPr>
      </p:pic>
      <p:sp>
        <p:nvSpPr>
          <p:cNvPr id="204" name="Google Shape;204;p26"/>
          <p:cNvSpPr/>
          <p:nvPr/>
        </p:nvSpPr>
        <p:spPr>
          <a:xfrm>
            <a:off x="1420200" y="3031825"/>
            <a:ext cx="6303600" cy="1504800"/>
          </a:xfrm>
          <a:prstGeom prst="rect">
            <a:avLst/>
          </a:prstGeom>
          <a:solidFill>
            <a:srgbClr val="FFFFFF">
              <a:alpha val="6346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SzPts val="1000"/>
              <a:buFont typeface="Nanum Gothic"/>
              <a:buChar char="●"/>
            </a:pPr>
            <a:r>
              <a:rPr lang="ko-KR" sz="1000">
                <a:latin typeface="Nanum Gothic"/>
                <a:ea typeface="Nanum Gothic"/>
                <a:cs typeface="Nanum Gothic"/>
                <a:sym typeface="Nanum Gothic"/>
              </a:rPr>
              <a:t>여러 개발자들이 동시에 다양한 작업을 할 수 있게 만들어 주는 기능이 바로 '브랜치(Branch)' 입니다. 각자 독립적인 작업 영역(저장소) 안에서 마음대로 소스코드를 변경할 수 있지요. 이렇게 분리된 작업 영역에서 변경된 내용은 나중에 원래의 버전과 비교해서 하나의 새로운 버전으로 만들어 낼 수 있습니다.</a:t>
            </a:r>
            <a:endParaRPr sz="1000">
              <a:latin typeface="Nanum Gothic"/>
              <a:ea typeface="Nanum Gothic"/>
              <a:cs typeface="Nanum Gothic"/>
              <a:sym typeface="Nanum Gothic"/>
            </a:endParaRPr>
          </a:p>
          <a:p>
            <a:pPr indent="0" lvl="0" marL="457200" rtl="0" algn="l">
              <a:spcBef>
                <a:spcPts val="0"/>
              </a:spcBef>
              <a:spcAft>
                <a:spcPts val="0"/>
              </a:spcAft>
              <a:buNone/>
            </a:pPr>
            <a:r>
              <a:t/>
            </a:r>
            <a:endParaRPr sz="1000">
              <a:latin typeface="Nanum Gothic"/>
              <a:ea typeface="Nanum Gothic"/>
              <a:cs typeface="Nanum Gothic"/>
              <a:sym typeface="Nanum Gothic"/>
            </a:endParaRPr>
          </a:p>
          <a:p>
            <a:pPr indent="-292100" lvl="0" marL="457200" rtl="0" algn="l">
              <a:spcBef>
                <a:spcPts val="0"/>
              </a:spcBef>
              <a:spcAft>
                <a:spcPts val="0"/>
              </a:spcAft>
              <a:buSzPts val="1000"/>
              <a:buFont typeface="Nanum Gothic"/>
              <a:buChar char="●"/>
            </a:pPr>
            <a:r>
              <a:rPr lang="ko-KR" sz="1000">
                <a:latin typeface="Nanum Gothic"/>
                <a:ea typeface="Nanum Gothic"/>
                <a:cs typeface="Nanum Gothic"/>
                <a:sym typeface="Nanum Gothic"/>
              </a:rPr>
              <a:t>브랜치란 독립적으로 어떤 작업을 진행하기 위한 개념입니다. 필요에 의해 만들어지는 각각의 브랜치는 다른 브랜치의 영향을 받지 않기 때문에, 여러 작업을 동시에 진행할 수 있습니다.</a:t>
            </a:r>
            <a:endParaRPr sz="1000">
              <a:latin typeface="Nanum Gothic"/>
              <a:ea typeface="Nanum Gothic"/>
              <a:cs typeface="Nanum Gothic"/>
              <a:sym typeface="Nanum Gothic"/>
            </a:endParaRPr>
          </a:p>
        </p:txBody>
      </p:sp>
      <p:sp>
        <p:nvSpPr>
          <p:cNvPr id="205" name="Google Shape;205;p26"/>
          <p:cNvSpPr txBox="1"/>
          <p:nvPr/>
        </p:nvSpPr>
        <p:spPr>
          <a:xfrm>
            <a:off x="7011100" y="137300"/>
            <a:ext cx="1974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600">
                <a:latin typeface="Nanum Gothic"/>
                <a:ea typeface="Nanum Gothic"/>
                <a:cs typeface="Nanum Gothic"/>
                <a:sym typeface="Nanum Gothic"/>
              </a:rPr>
              <a:t>출처 : </a:t>
            </a:r>
            <a:r>
              <a:rPr lang="ko-KR" sz="600" u="sng">
                <a:solidFill>
                  <a:schemeClr val="hlink"/>
                </a:solidFill>
                <a:latin typeface="Nanum Gothic"/>
                <a:ea typeface="Nanum Gothic"/>
                <a:cs typeface="Nanum Gothic"/>
                <a:sym typeface="Nanum Gothic"/>
                <a:hlinkClick r:id="rId4"/>
              </a:rPr>
              <a:t>https://backlog.com/git-tutorial/kr/</a:t>
            </a:r>
            <a:endParaRPr sz="600">
              <a:latin typeface="Nanum Gothic"/>
              <a:ea typeface="Nanum Gothic"/>
              <a:cs typeface="Nanum Gothic"/>
              <a:sym typeface="Nanum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Clr>
                <a:schemeClr val="dk1"/>
              </a:buClr>
              <a:buSzPts val="1100"/>
              <a:buFont typeface="Arial"/>
              <a:buNone/>
            </a:pPr>
            <a:r>
              <a:rPr lang="ko-KR"/>
              <a:t>브랜치 (Branch)</a:t>
            </a:r>
            <a:endParaRPr/>
          </a:p>
          <a:p>
            <a:pPr indent="0" lvl="0" marL="0" rtl="0" algn="ctr">
              <a:spcBef>
                <a:spcPts val="0"/>
              </a:spcBef>
              <a:spcAft>
                <a:spcPts val="0"/>
              </a:spcAft>
              <a:buNone/>
            </a:pPr>
            <a:r>
              <a:t/>
            </a:r>
            <a:endParaRPr/>
          </a:p>
        </p:txBody>
      </p:sp>
      <p:sp>
        <p:nvSpPr>
          <p:cNvPr id="212" name="Google Shape;212;p27"/>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ko-KR"/>
              <a:t>브랜치 (Branch)</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None/>
            </a:pPr>
            <a:r>
              <a:t/>
            </a:r>
            <a:endParaRPr/>
          </a:p>
        </p:txBody>
      </p:sp>
      <p:pic>
        <p:nvPicPr>
          <p:cNvPr id="213" name="Google Shape;213;p27"/>
          <p:cNvPicPr preferRelativeResize="0"/>
          <p:nvPr/>
        </p:nvPicPr>
        <p:blipFill>
          <a:blip r:embed="rId3">
            <a:alphaModFix/>
          </a:blip>
          <a:stretch>
            <a:fillRect/>
          </a:stretch>
        </p:blipFill>
        <p:spPr>
          <a:xfrm>
            <a:off x="2458713" y="978350"/>
            <a:ext cx="4226575" cy="3470000"/>
          </a:xfrm>
          <a:prstGeom prst="rect">
            <a:avLst/>
          </a:prstGeom>
          <a:noFill/>
          <a:ln>
            <a:noFill/>
          </a:ln>
        </p:spPr>
      </p:pic>
      <p:sp>
        <p:nvSpPr>
          <p:cNvPr id="214" name="Google Shape;214;p27"/>
          <p:cNvSpPr txBox="1"/>
          <p:nvPr/>
        </p:nvSpPr>
        <p:spPr>
          <a:xfrm>
            <a:off x="7011100" y="137300"/>
            <a:ext cx="1974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600">
                <a:latin typeface="Nanum Gothic"/>
                <a:ea typeface="Nanum Gothic"/>
                <a:cs typeface="Nanum Gothic"/>
                <a:sym typeface="Nanum Gothic"/>
              </a:rPr>
              <a:t>출처 : </a:t>
            </a:r>
            <a:r>
              <a:rPr lang="ko-KR" sz="600" u="sng">
                <a:solidFill>
                  <a:schemeClr val="hlink"/>
                </a:solidFill>
                <a:latin typeface="Nanum Gothic"/>
                <a:ea typeface="Nanum Gothic"/>
                <a:cs typeface="Nanum Gothic"/>
                <a:sym typeface="Nanum Gothic"/>
                <a:hlinkClick r:id="rId4"/>
              </a:rPr>
              <a:t>https://backlog.com/git-tutorial/kr/</a:t>
            </a:r>
            <a:endParaRPr sz="600">
              <a:latin typeface="Nanum Gothic"/>
              <a:ea typeface="Nanum Gothic"/>
              <a:cs typeface="Nanum Gothic"/>
              <a:sym typeface="Nanum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통합 브랜치와 토픽 브랜치</a:t>
            </a:r>
            <a:endParaRPr/>
          </a:p>
        </p:txBody>
      </p:sp>
      <p:sp>
        <p:nvSpPr>
          <p:cNvPr id="221" name="Google Shape;221;p28"/>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ko-KR"/>
              <a:t>브랜치 (Branch)</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None/>
            </a:pPr>
            <a:r>
              <a:t/>
            </a:r>
            <a:endParaRPr/>
          </a:p>
        </p:txBody>
      </p:sp>
      <p:pic>
        <p:nvPicPr>
          <p:cNvPr id="222" name="Google Shape;222;p28"/>
          <p:cNvPicPr preferRelativeResize="0"/>
          <p:nvPr/>
        </p:nvPicPr>
        <p:blipFill>
          <a:blip r:embed="rId3">
            <a:alphaModFix/>
          </a:blip>
          <a:stretch>
            <a:fillRect/>
          </a:stretch>
        </p:blipFill>
        <p:spPr>
          <a:xfrm>
            <a:off x="1824013" y="968688"/>
            <a:ext cx="5495925" cy="2466975"/>
          </a:xfrm>
          <a:prstGeom prst="rect">
            <a:avLst/>
          </a:prstGeom>
          <a:noFill/>
          <a:ln>
            <a:noFill/>
          </a:ln>
        </p:spPr>
      </p:pic>
      <p:sp>
        <p:nvSpPr>
          <p:cNvPr id="223" name="Google Shape;223;p28"/>
          <p:cNvSpPr/>
          <p:nvPr/>
        </p:nvSpPr>
        <p:spPr>
          <a:xfrm>
            <a:off x="1420200" y="3031825"/>
            <a:ext cx="6303600" cy="1504800"/>
          </a:xfrm>
          <a:prstGeom prst="rect">
            <a:avLst/>
          </a:prstGeom>
          <a:solidFill>
            <a:srgbClr val="FFFFFF">
              <a:alpha val="6346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SzPts val="1000"/>
              <a:buFont typeface="Nanum Gothic"/>
              <a:buChar char="●"/>
            </a:pPr>
            <a:r>
              <a:rPr lang="ko-KR" sz="1000">
                <a:latin typeface="Nanum Gothic"/>
                <a:ea typeface="Nanum Gothic"/>
                <a:cs typeface="Nanum Gothic"/>
                <a:sym typeface="Nanum Gothic"/>
              </a:rPr>
              <a:t>통합 브랜치(Integration Branch)</a:t>
            </a:r>
            <a:br>
              <a:rPr lang="ko-KR" sz="1000">
                <a:latin typeface="Nanum Gothic"/>
                <a:ea typeface="Nanum Gothic"/>
                <a:cs typeface="Nanum Gothic"/>
                <a:sym typeface="Nanum Gothic"/>
              </a:rPr>
            </a:br>
            <a:r>
              <a:rPr lang="ko-KR" sz="1000">
                <a:latin typeface="Nanum Gothic"/>
                <a:ea typeface="Nanum Gothic"/>
                <a:cs typeface="Nanum Gothic"/>
                <a:sym typeface="Nanum Gothic"/>
              </a:rPr>
              <a:t>통합 브랜치란 언제든지 배포할 수 있는 버전을 만들 수 있어야 하는 브랜치 입니다. 그렇기 때문에 늘 안정적인 상태를 유지하는 것이 중요합니다. </a:t>
            </a:r>
            <a:br>
              <a:rPr lang="ko-KR" sz="1000">
                <a:latin typeface="Nanum Gothic"/>
                <a:ea typeface="Nanum Gothic"/>
                <a:cs typeface="Nanum Gothic"/>
                <a:sym typeface="Nanum Gothic"/>
              </a:rPr>
            </a:br>
            <a:r>
              <a:rPr lang="ko-KR" sz="1000">
                <a:latin typeface="Nanum Gothic"/>
                <a:ea typeface="Nanum Gothic"/>
                <a:cs typeface="Nanum Gothic"/>
                <a:sym typeface="Nanum Gothic"/>
              </a:rPr>
              <a:t>(일반적으로 저장소를 처음 만들었을 때에 생기는 'master' 브랜치를 통합 브랜치로 사용합니다.</a:t>
            </a:r>
            <a:endParaRPr sz="1000">
              <a:latin typeface="Nanum Gothic"/>
              <a:ea typeface="Nanum Gothic"/>
              <a:cs typeface="Nanum Gothic"/>
              <a:sym typeface="Nanum Gothic"/>
            </a:endParaRPr>
          </a:p>
          <a:p>
            <a:pPr indent="0" lvl="0" marL="457200" rtl="0" algn="l">
              <a:spcBef>
                <a:spcPts val="0"/>
              </a:spcBef>
              <a:spcAft>
                <a:spcPts val="0"/>
              </a:spcAft>
              <a:buNone/>
            </a:pPr>
            <a:r>
              <a:t/>
            </a:r>
            <a:endParaRPr sz="1000">
              <a:latin typeface="Nanum Gothic"/>
              <a:ea typeface="Nanum Gothic"/>
              <a:cs typeface="Nanum Gothic"/>
              <a:sym typeface="Nanum Gothic"/>
            </a:endParaRPr>
          </a:p>
          <a:p>
            <a:pPr indent="-292100" lvl="0" marL="457200" rtl="0" algn="l">
              <a:spcBef>
                <a:spcPts val="0"/>
              </a:spcBef>
              <a:spcAft>
                <a:spcPts val="0"/>
              </a:spcAft>
              <a:buSzPts val="1000"/>
              <a:buFont typeface="Nanum Gothic"/>
              <a:buChar char="●"/>
            </a:pPr>
            <a:r>
              <a:rPr lang="ko-KR" sz="1000">
                <a:latin typeface="Nanum Gothic"/>
                <a:ea typeface="Nanum Gothic"/>
                <a:cs typeface="Nanum Gothic"/>
                <a:sym typeface="Nanum Gothic"/>
              </a:rPr>
              <a:t>토픽 브랜치(Topic Branch)</a:t>
            </a:r>
            <a:br>
              <a:rPr lang="ko-KR" sz="1000">
                <a:latin typeface="Nanum Gothic"/>
                <a:ea typeface="Nanum Gothic"/>
                <a:cs typeface="Nanum Gothic"/>
                <a:sym typeface="Nanum Gothic"/>
              </a:rPr>
            </a:br>
            <a:r>
              <a:rPr lang="ko-KR" sz="1000">
                <a:latin typeface="Nanum Gothic"/>
                <a:ea typeface="Nanum Gothic"/>
                <a:cs typeface="Nanum Gothic"/>
                <a:sym typeface="Nanum Gothic"/>
              </a:rPr>
              <a:t>기능 추가나 버그 수정과 같은 단위 작업을 위한 브랜치 입니다. 여러 개의 작업을 동시에 진행할 때에는, 그 수만큼 토픽 브랜치를 생성할 수 있습니다. 토픽 브랜치는 보통 통합 브랜치로부터 만들어 내며, 토픽 브랜치에서 특정 작업이 완료되면 다시 통합 브랜치에 병합하는 방식으로 진행됩니다. </a:t>
            </a:r>
            <a:endParaRPr sz="1000">
              <a:latin typeface="Nanum Gothic"/>
              <a:ea typeface="Nanum Gothic"/>
              <a:cs typeface="Nanum Gothic"/>
              <a:sym typeface="Nanum Gothic"/>
            </a:endParaRPr>
          </a:p>
        </p:txBody>
      </p:sp>
      <p:sp>
        <p:nvSpPr>
          <p:cNvPr id="224" name="Google Shape;224;p28"/>
          <p:cNvSpPr txBox="1"/>
          <p:nvPr/>
        </p:nvSpPr>
        <p:spPr>
          <a:xfrm>
            <a:off x="7011100" y="137300"/>
            <a:ext cx="1974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600">
                <a:latin typeface="Nanum Gothic"/>
                <a:ea typeface="Nanum Gothic"/>
                <a:cs typeface="Nanum Gothic"/>
                <a:sym typeface="Nanum Gothic"/>
              </a:rPr>
              <a:t>출처 : </a:t>
            </a:r>
            <a:r>
              <a:rPr lang="ko-KR" sz="600" u="sng">
                <a:solidFill>
                  <a:schemeClr val="hlink"/>
                </a:solidFill>
                <a:latin typeface="Nanum Gothic"/>
                <a:ea typeface="Nanum Gothic"/>
                <a:cs typeface="Nanum Gothic"/>
                <a:sym typeface="Nanum Gothic"/>
                <a:hlinkClick r:id="rId4"/>
              </a:rPr>
              <a:t>https://backlog.com/git-tutorial/kr/</a:t>
            </a:r>
            <a:endParaRPr sz="600">
              <a:latin typeface="Nanum Gothic"/>
              <a:ea typeface="Nanum Gothic"/>
              <a:cs typeface="Nanum Gothic"/>
              <a:sym typeface="Nanum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type="ctrTitle"/>
          </p:nvPr>
        </p:nvSpPr>
        <p:spPr>
          <a:xfrm>
            <a:off x="1143000" y="2072634"/>
            <a:ext cx="6858000" cy="590400"/>
          </a:xfrm>
          <a:prstGeom prst="rect">
            <a:avLst/>
          </a:prstGeom>
        </p:spPr>
        <p:txBody>
          <a:bodyPr anchorCtr="0" anchor="b" bIns="17125" lIns="34275" spcFirstLastPara="1" rIns="34275" wrap="square" tIns="17125">
            <a:noAutofit/>
          </a:bodyPr>
          <a:lstStyle/>
          <a:p>
            <a:pPr indent="0" lvl="0" marL="0" rtl="0" algn="ctr">
              <a:spcBef>
                <a:spcPts val="0"/>
              </a:spcBef>
              <a:spcAft>
                <a:spcPts val="0"/>
              </a:spcAft>
              <a:buNone/>
            </a:pPr>
            <a:r>
              <a:rPr lang="ko-KR"/>
              <a:t>병합(Merge)</a:t>
            </a:r>
            <a:endParaRPr/>
          </a:p>
        </p:txBody>
      </p:sp>
      <p:sp>
        <p:nvSpPr>
          <p:cNvPr id="231" name="Google Shape;231;p29"/>
          <p:cNvSpPr txBox="1"/>
          <p:nvPr>
            <p:ph idx="1" type="subTitle"/>
          </p:nvPr>
        </p:nvSpPr>
        <p:spPr>
          <a:xfrm>
            <a:off x="1142999" y="3021103"/>
            <a:ext cx="6858000" cy="458100"/>
          </a:xfrm>
          <a:prstGeom prst="rect">
            <a:avLst/>
          </a:prstGeom>
        </p:spPr>
        <p:txBody>
          <a:bodyPr anchorCtr="0" anchor="t" bIns="45700" lIns="91425" spcFirstLastPara="1" rIns="91425" wrap="square" tIns="45700">
            <a:noAutofit/>
          </a:bodyPr>
          <a:lstStyle/>
          <a:p>
            <a:pPr indent="0" lvl="0" marL="0" rtl="0" algn="ctr">
              <a:spcBef>
                <a:spcPts val="750"/>
              </a:spcBef>
              <a:spcAft>
                <a:spcPts val="0"/>
              </a:spcAft>
              <a:buNone/>
            </a:pPr>
            <a:r>
              <a:rPr lang="ko-KR"/>
              <a:t>Git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병합(Merge)</a:t>
            </a:r>
            <a:endParaRPr/>
          </a:p>
        </p:txBody>
      </p:sp>
      <p:sp>
        <p:nvSpPr>
          <p:cNvPr id="238" name="Google Shape;238;p30"/>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병합(Merge)</a:t>
            </a:r>
            <a:endParaRPr/>
          </a:p>
          <a:p>
            <a:pPr indent="0" lvl="0" marL="0" rtl="0" algn="l">
              <a:spcBef>
                <a:spcPts val="750"/>
              </a:spcBef>
              <a:spcAft>
                <a:spcPts val="0"/>
              </a:spcAft>
              <a:buNone/>
            </a:pPr>
            <a:r>
              <a:t/>
            </a:r>
            <a:endParaRPr/>
          </a:p>
        </p:txBody>
      </p:sp>
      <p:pic>
        <p:nvPicPr>
          <p:cNvPr id="239" name="Google Shape;239;p30"/>
          <p:cNvPicPr preferRelativeResize="0"/>
          <p:nvPr/>
        </p:nvPicPr>
        <p:blipFill>
          <a:blip r:embed="rId3">
            <a:alphaModFix/>
          </a:blip>
          <a:stretch>
            <a:fillRect/>
          </a:stretch>
        </p:blipFill>
        <p:spPr>
          <a:xfrm>
            <a:off x="3136313" y="971600"/>
            <a:ext cx="4105275" cy="1095375"/>
          </a:xfrm>
          <a:prstGeom prst="rect">
            <a:avLst/>
          </a:prstGeom>
          <a:noFill/>
          <a:ln>
            <a:noFill/>
          </a:ln>
        </p:spPr>
      </p:pic>
      <p:pic>
        <p:nvPicPr>
          <p:cNvPr id="240" name="Google Shape;240;p30"/>
          <p:cNvPicPr preferRelativeResize="0"/>
          <p:nvPr/>
        </p:nvPicPr>
        <p:blipFill>
          <a:blip r:embed="rId4">
            <a:alphaModFix/>
          </a:blip>
          <a:stretch>
            <a:fillRect/>
          </a:stretch>
        </p:blipFill>
        <p:spPr>
          <a:xfrm>
            <a:off x="3136313" y="2219375"/>
            <a:ext cx="4543425" cy="981075"/>
          </a:xfrm>
          <a:prstGeom prst="rect">
            <a:avLst/>
          </a:prstGeom>
          <a:noFill/>
          <a:ln>
            <a:noFill/>
          </a:ln>
        </p:spPr>
      </p:pic>
      <p:pic>
        <p:nvPicPr>
          <p:cNvPr id="241" name="Google Shape;241;p30"/>
          <p:cNvPicPr preferRelativeResize="0"/>
          <p:nvPr/>
        </p:nvPicPr>
        <p:blipFill>
          <a:blip r:embed="rId5">
            <a:alphaModFix/>
          </a:blip>
          <a:stretch>
            <a:fillRect/>
          </a:stretch>
        </p:blipFill>
        <p:spPr>
          <a:xfrm>
            <a:off x="3206050" y="3352850"/>
            <a:ext cx="4403958" cy="1152525"/>
          </a:xfrm>
          <a:prstGeom prst="rect">
            <a:avLst/>
          </a:prstGeom>
          <a:noFill/>
          <a:ln>
            <a:noFill/>
          </a:ln>
        </p:spPr>
      </p:pic>
      <p:cxnSp>
        <p:nvCxnSpPr>
          <p:cNvPr id="242" name="Google Shape;242;p30"/>
          <p:cNvCxnSpPr/>
          <p:nvPr/>
        </p:nvCxnSpPr>
        <p:spPr>
          <a:xfrm>
            <a:off x="628200" y="2143475"/>
            <a:ext cx="7887600" cy="0"/>
          </a:xfrm>
          <a:prstGeom prst="straightConnector1">
            <a:avLst/>
          </a:prstGeom>
          <a:noFill/>
          <a:ln cap="flat" cmpd="sng" w="9525">
            <a:solidFill>
              <a:srgbClr val="CCCCCC"/>
            </a:solidFill>
            <a:prstDash val="dot"/>
            <a:round/>
            <a:headEnd len="med" w="med" type="none"/>
            <a:tailEnd len="med" w="med" type="none"/>
          </a:ln>
        </p:spPr>
      </p:cxnSp>
      <p:cxnSp>
        <p:nvCxnSpPr>
          <p:cNvPr id="243" name="Google Shape;243;p30"/>
          <p:cNvCxnSpPr/>
          <p:nvPr/>
        </p:nvCxnSpPr>
        <p:spPr>
          <a:xfrm>
            <a:off x="628200" y="3298950"/>
            <a:ext cx="7887600" cy="0"/>
          </a:xfrm>
          <a:prstGeom prst="straightConnector1">
            <a:avLst/>
          </a:prstGeom>
          <a:noFill/>
          <a:ln cap="flat" cmpd="sng" w="9525">
            <a:solidFill>
              <a:srgbClr val="CCCCCC"/>
            </a:solidFill>
            <a:prstDash val="dot"/>
            <a:round/>
            <a:headEnd len="med" w="med" type="none"/>
            <a:tailEnd len="med" w="med" type="none"/>
          </a:ln>
        </p:spPr>
      </p:cxnSp>
      <p:sp>
        <p:nvSpPr>
          <p:cNvPr id="244" name="Google Shape;244;p30"/>
          <p:cNvSpPr txBox="1"/>
          <p:nvPr/>
        </p:nvSpPr>
        <p:spPr>
          <a:xfrm>
            <a:off x="1464250" y="2562813"/>
            <a:ext cx="18585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50">
                <a:solidFill>
                  <a:srgbClr val="333333"/>
                </a:solidFill>
                <a:highlight>
                  <a:srgbClr val="FFFFFF"/>
                </a:highlight>
                <a:latin typeface="Nanum Gothic"/>
                <a:ea typeface="Nanum Gothic"/>
                <a:cs typeface="Nanum Gothic"/>
                <a:sym typeface="Nanum Gothic"/>
              </a:rPr>
              <a:t>fast-forward(빨리 감기) 병합</a:t>
            </a:r>
            <a:endParaRPr>
              <a:latin typeface="Nanum Gothic"/>
              <a:ea typeface="Nanum Gothic"/>
              <a:cs typeface="Nanum Gothic"/>
              <a:sym typeface="Nanum Gothic"/>
            </a:endParaRPr>
          </a:p>
        </p:txBody>
      </p:sp>
      <p:sp>
        <p:nvSpPr>
          <p:cNvPr id="245" name="Google Shape;245;p30"/>
          <p:cNvSpPr txBox="1"/>
          <p:nvPr/>
        </p:nvSpPr>
        <p:spPr>
          <a:xfrm>
            <a:off x="1464250" y="3718263"/>
            <a:ext cx="18585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50">
                <a:solidFill>
                  <a:srgbClr val="333333"/>
                </a:solidFill>
                <a:highlight>
                  <a:srgbClr val="FFFFFF"/>
                </a:highlight>
                <a:latin typeface="Nanum Gothic"/>
                <a:ea typeface="Nanum Gothic"/>
                <a:cs typeface="Nanum Gothic"/>
                <a:sym typeface="Nanum Gothic"/>
              </a:rPr>
              <a:t>non fast-forward 병합</a:t>
            </a:r>
            <a:endParaRPr>
              <a:latin typeface="Nanum Gothic"/>
              <a:ea typeface="Nanum Gothic"/>
              <a:cs typeface="Nanum Gothic"/>
              <a:sym typeface="Nanum Gothic"/>
            </a:endParaRPr>
          </a:p>
        </p:txBody>
      </p:sp>
      <p:sp>
        <p:nvSpPr>
          <p:cNvPr id="246" name="Google Shape;246;p30"/>
          <p:cNvSpPr txBox="1"/>
          <p:nvPr/>
        </p:nvSpPr>
        <p:spPr>
          <a:xfrm>
            <a:off x="1464250" y="1271650"/>
            <a:ext cx="18585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50">
                <a:solidFill>
                  <a:srgbClr val="333333"/>
                </a:solidFill>
                <a:highlight>
                  <a:srgbClr val="FFFFFF"/>
                </a:highlight>
                <a:latin typeface="Nanum Gothic"/>
                <a:ea typeface="Nanum Gothic"/>
                <a:cs typeface="Nanum Gothic"/>
                <a:sym typeface="Nanum Gothic"/>
              </a:rPr>
              <a:t>master 브랜치 </a:t>
            </a:r>
            <a:br>
              <a:rPr lang="ko-KR" sz="1050">
                <a:solidFill>
                  <a:srgbClr val="333333"/>
                </a:solidFill>
                <a:highlight>
                  <a:srgbClr val="FFFFFF"/>
                </a:highlight>
                <a:latin typeface="Nanum Gothic"/>
                <a:ea typeface="Nanum Gothic"/>
                <a:cs typeface="Nanum Gothic"/>
                <a:sym typeface="Nanum Gothic"/>
              </a:rPr>
            </a:br>
            <a:r>
              <a:rPr lang="ko-KR" sz="1050">
                <a:solidFill>
                  <a:srgbClr val="333333"/>
                </a:solidFill>
                <a:highlight>
                  <a:srgbClr val="FFFFFF"/>
                </a:highlight>
                <a:latin typeface="Nanum Gothic"/>
                <a:ea typeface="Nanum Gothic"/>
                <a:cs typeface="Nanum Gothic"/>
                <a:sym typeface="Nanum Gothic"/>
              </a:rPr>
              <a:t>변동사항이 없는 경우</a:t>
            </a:r>
            <a:endParaRPr>
              <a:latin typeface="Nanum Gothic"/>
              <a:ea typeface="Nanum Gothic"/>
              <a:cs typeface="Nanum Gothic"/>
              <a:sym typeface="Nanum Gothic"/>
            </a:endParaRPr>
          </a:p>
        </p:txBody>
      </p:sp>
      <p:sp>
        <p:nvSpPr>
          <p:cNvPr id="247" name="Google Shape;247;p30"/>
          <p:cNvSpPr txBox="1"/>
          <p:nvPr/>
        </p:nvSpPr>
        <p:spPr>
          <a:xfrm>
            <a:off x="7011100" y="137300"/>
            <a:ext cx="1974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600">
                <a:latin typeface="Nanum Gothic"/>
                <a:ea typeface="Nanum Gothic"/>
                <a:cs typeface="Nanum Gothic"/>
                <a:sym typeface="Nanum Gothic"/>
              </a:rPr>
              <a:t>출처 : </a:t>
            </a:r>
            <a:r>
              <a:rPr lang="ko-KR" sz="600" u="sng">
                <a:solidFill>
                  <a:schemeClr val="hlink"/>
                </a:solidFill>
                <a:latin typeface="Nanum Gothic"/>
                <a:ea typeface="Nanum Gothic"/>
                <a:cs typeface="Nanum Gothic"/>
                <a:sym typeface="Nanum Gothic"/>
                <a:hlinkClick r:id="rId6"/>
              </a:rPr>
              <a:t>https://backlog.com/git-tutorial/kr/</a:t>
            </a:r>
            <a:endParaRPr sz="600">
              <a:latin typeface="Nanum Gothic"/>
              <a:ea typeface="Nanum Gothic"/>
              <a:cs typeface="Nanum Gothic"/>
              <a:sym typeface="Nanum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Clr>
                <a:schemeClr val="dk1"/>
              </a:buClr>
              <a:buSzPts val="1100"/>
              <a:buFont typeface="Arial"/>
              <a:buNone/>
            </a:pPr>
            <a:r>
              <a:rPr lang="ko-KR"/>
              <a:t>병합(Merge)</a:t>
            </a:r>
            <a:endParaRPr/>
          </a:p>
          <a:p>
            <a:pPr indent="0" lvl="0" marL="0" rtl="0" algn="ctr">
              <a:spcBef>
                <a:spcPts val="0"/>
              </a:spcBef>
              <a:spcAft>
                <a:spcPts val="0"/>
              </a:spcAft>
              <a:buNone/>
            </a:pPr>
            <a:r>
              <a:t/>
            </a:r>
            <a:endParaRPr/>
          </a:p>
        </p:txBody>
      </p:sp>
      <p:sp>
        <p:nvSpPr>
          <p:cNvPr id="254" name="Google Shape;254;p31"/>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ko-KR"/>
              <a:t>병합(Merge)</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None/>
            </a:pPr>
            <a:r>
              <a:t/>
            </a:r>
            <a:endParaRPr/>
          </a:p>
        </p:txBody>
      </p:sp>
      <p:pic>
        <p:nvPicPr>
          <p:cNvPr id="255" name="Google Shape;255;p31"/>
          <p:cNvPicPr preferRelativeResize="0"/>
          <p:nvPr/>
        </p:nvPicPr>
        <p:blipFill>
          <a:blip r:embed="rId3">
            <a:alphaModFix/>
          </a:blip>
          <a:stretch>
            <a:fillRect/>
          </a:stretch>
        </p:blipFill>
        <p:spPr>
          <a:xfrm>
            <a:off x="1914525" y="1057275"/>
            <a:ext cx="4105275" cy="1285875"/>
          </a:xfrm>
          <a:prstGeom prst="rect">
            <a:avLst/>
          </a:prstGeom>
          <a:noFill/>
          <a:ln>
            <a:noFill/>
          </a:ln>
        </p:spPr>
      </p:pic>
      <p:pic>
        <p:nvPicPr>
          <p:cNvPr id="256" name="Google Shape;256;p31"/>
          <p:cNvPicPr preferRelativeResize="0"/>
          <p:nvPr/>
        </p:nvPicPr>
        <p:blipFill>
          <a:blip r:embed="rId4">
            <a:alphaModFix/>
          </a:blip>
          <a:stretch>
            <a:fillRect/>
          </a:stretch>
        </p:blipFill>
        <p:spPr>
          <a:xfrm>
            <a:off x="1914525" y="2800350"/>
            <a:ext cx="5314950" cy="1285875"/>
          </a:xfrm>
          <a:prstGeom prst="rect">
            <a:avLst/>
          </a:prstGeom>
          <a:noFill/>
          <a:ln>
            <a:noFill/>
          </a:ln>
        </p:spPr>
      </p:pic>
      <p:cxnSp>
        <p:nvCxnSpPr>
          <p:cNvPr id="257" name="Google Shape;257;p31"/>
          <p:cNvCxnSpPr/>
          <p:nvPr/>
        </p:nvCxnSpPr>
        <p:spPr>
          <a:xfrm>
            <a:off x="628200" y="2675975"/>
            <a:ext cx="7887600" cy="0"/>
          </a:xfrm>
          <a:prstGeom prst="straightConnector1">
            <a:avLst/>
          </a:prstGeom>
          <a:noFill/>
          <a:ln cap="flat" cmpd="sng" w="9525">
            <a:solidFill>
              <a:srgbClr val="CCCCCC"/>
            </a:solidFill>
            <a:prstDash val="dot"/>
            <a:round/>
            <a:headEnd len="med" w="med" type="none"/>
            <a:tailEnd len="med" w="med" type="none"/>
          </a:ln>
        </p:spPr>
      </p:cxnSp>
      <p:sp>
        <p:nvSpPr>
          <p:cNvPr id="258" name="Google Shape;258;p31"/>
          <p:cNvSpPr txBox="1"/>
          <p:nvPr/>
        </p:nvSpPr>
        <p:spPr>
          <a:xfrm>
            <a:off x="682900" y="1694000"/>
            <a:ext cx="18585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50">
                <a:solidFill>
                  <a:srgbClr val="333333"/>
                </a:solidFill>
                <a:highlight>
                  <a:srgbClr val="FFFFFF"/>
                </a:highlight>
                <a:latin typeface="Nanum Gothic"/>
                <a:ea typeface="Nanum Gothic"/>
                <a:cs typeface="Nanum Gothic"/>
                <a:sym typeface="Nanum Gothic"/>
              </a:rPr>
              <a:t>master 브랜치 </a:t>
            </a:r>
            <a:br>
              <a:rPr lang="ko-KR" sz="1050">
                <a:solidFill>
                  <a:srgbClr val="333333"/>
                </a:solidFill>
                <a:highlight>
                  <a:srgbClr val="FFFFFF"/>
                </a:highlight>
                <a:latin typeface="Nanum Gothic"/>
                <a:ea typeface="Nanum Gothic"/>
                <a:cs typeface="Nanum Gothic"/>
                <a:sym typeface="Nanum Gothic"/>
              </a:rPr>
            </a:br>
            <a:r>
              <a:rPr lang="ko-KR" sz="1050">
                <a:solidFill>
                  <a:srgbClr val="333333"/>
                </a:solidFill>
                <a:highlight>
                  <a:srgbClr val="FFFFFF"/>
                </a:highlight>
                <a:latin typeface="Nanum Gothic"/>
                <a:ea typeface="Nanum Gothic"/>
                <a:cs typeface="Nanum Gothic"/>
                <a:sym typeface="Nanum Gothic"/>
              </a:rPr>
              <a:t>변동사항이 있는 경우</a:t>
            </a:r>
            <a:endParaRPr>
              <a:latin typeface="Nanum Gothic"/>
              <a:ea typeface="Nanum Gothic"/>
              <a:cs typeface="Nanum Gothic"/>
              <a:sym typeface="Nanum Gothic"/>
            </a:endParaRPr>
          </a:p>
        </p:txBody>
      </p:sp>
      <p:sp>
        <p:nvSpPr>
          <p:cNvPr id="259" name="Google Shape;259;p31"/>
          <p:cNvSpPr txBox="1"/>
          <p:nvPr/>
        </p:nvSpPr>
        <p:spPr>
          <a:xfrm>
            <a:off x="834150" y="3288275"/>
            <a:ext cx="6081900" cy="7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260" name="Google Shape;260;p31"/>
          <p:cNvSpPr txBox="1"/>
          <p:nvPr/>
        </p:nvSpPr>
        <p:spPr>
          <a:xfrm>
            <a:off x="682900" y="3398550"/>
            <a:ext cx="18585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50">
                <a:solidFill>
                  <a:srgbClr val="333333"/>
                </a:solidFill>
                <a:highlight>
                  <a:srgbClr val="FFFFFF"/>
                </a:highlight>
                <a:latin typeface="Nanum Gothic"/>
                <a:ea typeface="Nanum Gothic"/>
                <a:cs typeface="Nanum Gothic"/>
                <a:sym typeface="Nanum Gothic"/>
              </a:rPr>
              <a:t>merge commit(병합 커밋)</a:t>
            </a:r>
            <a:endParaRPr>
              <a:latin typeface="Nanum Gothic"/>
              <a:ea typeface="Nanum Gothic"/>
              <a:cs typeface="Nanum Gothic"/>
              <a:sym typeface="Nanum Gothic"/>
            </a:endParaRPr>
          </a:p>
        </p:txBody>
      </p:sp>
      <p:sp>
        <p:nvSpPr>
          <p:cNvPr id="261" name="Google Shape;261;p31"/>
          <p:cNvSpPr txBox="1"/>
          <p:nvPr/>
        </p:nvSpPr>
        <p:spPr>
          <a:xfrm>
            <a:off x="7011100" y="137300"/>
            <a:ext cx="1974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600">
                <a:latin typeface="Nanum Gothic"/>
                <a:ea typeface="Nanum Gothic"/>
                <a:cs typeface="Nanum Gothic"/>
                <a:sym typeface="Nanum Gothic"/>
              </a:rPr>
              <a:t>출처 : </a:t>
            </a:r>
            <a:r>
              <a:rPr lang="ko-KR" sz="600" u="sng">
                <a:solidFill>
                  <a:schemeClr val="hlink"/>
                </a:solidFill>
                <a:latin typeface="Nanum Gothic"/>
                <a:ea typeface="Nanum Gothic"/>
                <a:cs typeface="Nanum Gothic"/>
                <a:sym typeface="Nanum Gothic"/>
                <a:hlinkClick r:id="rId5"/>
              </a:rPr>
              <a:t>https://backlog.com/git-tutorial/kr/</a:t>
            </a:r>
            <a:endParaRPr sz="600">
              <a:latin typeface="Nanum Gothic"/>
              <a:ea typeface="Nanum Gothic"/>
              <a:cs typeface="Nanum Gothic"/>
              <a:sym typeface="Nanum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Git 이란?</a:t>
            </a:r>
            <a:endParaRPr/>
          </a:p>
        </p:txBody>
      </p:sp>
      <p:sp>
        <p:nvSpPr>
          <p:cNvPr id="89" name="Google Shape;89;p14"/>
          <p:cNvSpPr txBox="1"/>
          <p:nvPr>
            <p:ph idx="1" type="body"/>
          </p:nvPr>
        </p:nvSpPr>
        <p:spPr>
          <a:xfrm>
            <a:off x="628650" y="976121"/>
            <a:ext cx="7886700" cy="3656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 깃(Git /ɡɪt/)은 </a:t>
            </a:r>
            <a:r>
              <a:rPr b="1" lang="ko-KR"/>
              <a:t>컴퓨터 파일의 변경사항을 추적</a:t>
            </a:r>
            <a:r>
              <a:rPr lang="ko-KR"/>
              <a:t>하고 </a:t>
            </a:r>
            <a:r>
              <a:rPr b="1" lang="ko-KR"/>
              <a:t>여러 명의 사용자들 간에 해당 파일들의 작업을 조율</a:t>
            </a:r>
            <a:r>
              <a:rPr lang="ko-KR"/>
              <a:t>하기 위한 분산 버전 관리 시스템이다.</a:t>
            </a:r>
            <a:r>
              <a:rPr b="1" lang="ko-KR"/>
              <a:t> 소프트웨어 개발에서 소스 코드 관리에 주로 사용</a:t>
            </a:r>
            <a:r>
              <a:rPr lang="ko-KR"/>
              <a:t>되지만 어떠한 집합의 파일의 변경사항을 지속적으로 추적하기 위해 사용될 수 있다. 기하학적 불변 이론을 바탕으로 설계됐고, 분산 버전 관리 시스템으로서 빠른 수행 속도에 중점을 두고 있는 것이 특징이며 데이터 무결성, 분산, 비선형 워크플로를 지원한다</a:t>
            </a:r>
            <a:endParaRPr/>
          </a:p>
          <a:p>
            <a:pPr indent="0" lvl="0" marL="0" rtl="0" algn="l">
              <a:spcBef>
                <a:spcPts val="750"/>
              </a:spcBef>
              <a:spcAft>
                <a:spcPts val="0"/>
              </a:spcAft>
              <a:buNone/>
            </a:pPr>
            <a:r>
              <a:t/>
            </a:r>
            <a:endParaRPr/>
          </a:p>
          <a:p>
            <a:pPr indent="0" lvl="0" marL="0" rtl="0" algn="l">
              <a:spcBef>
                <a:spcPts val="750"/>
              </a:spcBef>
              <a:spcAft>
                <a:spcPts val="0"/>
              </a:spcAft>
              <a:buNone/>
            </a:pPr>
            <a:r>
              <a:rPr lang="ko-KR" sz="1100" u="sng">
                <a:solidFill>
                  <a:schemeClr val="hlink"/>
                </a:solidFill>
                <a:latin typeface="Arial"/>
                <a:ea typeface="Arial"/>
                <a:cs typeface="Arial"/>
                <a:sym typeface="Arial"/>
                <a:hlinkClick r:id="rId3"/>
              </a:rPr>
              <a:t>https://ko.wikipedia.org/wiki/%EA%B9%83_(%EC%86%8C%ED%94%84%ED%8A%B8%EC%9B%A8%EC%96%B4)</a:t>
            </a:r>
            <a:endParaRPr/>
          </a:p>
        </p:txBody>
      </p:sp>
      <p:sp>
        <p:nvSpPr>
          <p:cNvPr id="90" name="Google Shape;90;p14"/>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Git 이란</a:t>
            </a:r>
            <a:endParaRPr/>
          </a:p>
          <a:p>
            <a:pPr indent="0" lvl="0" marL="0" rtl="0" algn="l">
              <a:spcBef>
                <a:spcPts val="75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rebase</a:t>
            </a:r>
            <a:endParaRPr/>
          </a:p>
        </p:txBody>
      </p:sp>
      <p:sp>
        <p:nvSpPr>
          <p:cNvPr id="268" name="Google Shape;268;p32"/>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ko-KR"/>
              <a:t>병합(Merge)</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None/>
            </a:pPr>
            <a:r>
              <a:t/>
            </a:r>
            <a:endParaRPr/>
          </a:p>
        </p:txBody>
      </p:sp>
      <p:pic>
        <p:nvPicPr>
          <p:cNvPr id="269" name="Google Shape;269;p32"/>
          <p:cNvPicPr preferRelativeResize="0"/>
          <p:nvPr/>
        </p:nvPicPr>
        <p:blipFill>
          <a:blip r:embed="rId3">
            <a:alphaModFix/>
          </a:blip>
          <a:stretch>
            <a:fillRect/>
          </a:stretch>
        </p:blipFill>
        <p:spPr>
          <a:xfrm>
            <a:off x="2703395" y="993775"/>
            <a:ext cx="2990504" cy="1082354"/>
          </a:xfrm>
          <a:prstGeom prst="rect">
            <a:avLst/>
          </a:prstGeom>
          <a:noFill/>
          <a:ln>
            <a:noFill/>
          </a:ln>
        </p:spPr>
      </p:pic>
      <p:pic>
        <p:nvPicPr>
          <p:cNvPr id="270" name="Google Shape;270;p32"/>
          <p:cNvPicPr preferRelativeResize="0"/>
          <p:nvPr/>
        </p:nvPicPr>
        <p:blipFill>
          <a:blip r:embed="rId4">
            <a:alphaModFix/>
          </a:blip>
          <a:stretch>
            <a:fillRect/>
          </a:stretch>
        </p:blipFill>
        <p:spPr>
          <a:xfrm>
            <a:off x="2695300" y="2273773"/>
            <a:ext cx="4650114" cy="1066320"/>
          </a:xfrm>
          <a:prstGeom prst="rect">
            <a:avLst/>
          </a:prstGeom>
          <a:noFill/>
          <a:ln>
            <a:noFill/>
          </a:ln>
        </p:spPr>
      </p:pic>
      <p:pic>
        <p:nvPicPr>
          <p:cNvPr id="271" name="Google Shape;271;p32"/>
          <p:cNvPicPr preferRelativeResize="0"/>
          <p:nvPr/>
        </p:nvPicPr>
        <p:blipFill>
          <a:blip r:embed="rId5">
            <a:alphaModFix/>
          </a:blip>
          <a:stretch>
            <a:fillRect/>
          </a:stretch>
        </p:blipFill>
        <p:spPr>
          <a:xfrm>
            <a:off x="2695312" y="3537736"/>
            <a:ext cx="4650114" cy="753639"/>
          </a:xfrm>
          <a:prstGeom prst="rect">
            <a:avLst/>
          </a:prstGeom>
          <a:noFill/>
          <a:ln>
            <a:noFill/>
          </a:ln>
        </p:spPr>
      </p:pic>
      <p:cxnSp>
        <p:nvCxnSpPr>
          <p:cNvPr id="272" name="Google Shape;272;p32"/>
          <p:cNvCxnSpPr/>
          <p:nvPr/>
        </p:nvCxnSpPr>
        <p:spPr>
          <a:xfrm>
            <a:off x="564850" y="2200225"/>
            <a:ext cx="7887600" cy="0"/>
          </a:xfrm>
          <a:prstGeom prst="straightConnector1">
            <a:avLst/>
          </a:prstGeom>
          <a:noFill/>
          <a:ln cap="flat" cmpd="sng" w="9525">
            <a:solidFill>
              <a:srgbClr val="CCCCCC"/>
            </a:solidFill>
            <a:prstDash val="dot"/>
            <a:round/>
            <a:headEnd len="med" w="med" type="none"/>
            <a:tailEnd len="med" w="med" type="none"/>
          </a:ln>
        </p:spPr>
      </p:cxnSp>
      <p:cxnSp>
        <p:nvCxnSpPr>
          <p:cNvPr id="273" name="Google Shape;273;p32"/>
          <p:cNvCxnSpPr/>
          <p:nvPr/>
        </p:nvCxnSpPr>
        <p:spPr>
          <a:xfrm>
            <a:off x="628200" y="3413650"/>
            <a:ext cx="7887600" cy="0"/>
          </a:xfrm>
          <a:prstGeom prst="straightConnector1">
            <a:avLst/>
          </a:prstGeom>
          <a:noFill/>
          <a:ln cap="flat" cmpd="sng" w="9525">
            <a:solidFill>
              <a:srgbClr val="CCCCCC"/>
            </a:solidFill>
            <a:prstDash val="dot"/>
            <a:round/>
            <a:headEnd len="med" w="med" type="none"/>
            <a:tailEnd len="med" w="med" type="none"/>
          </a:ln>
        </p:spPr>
      </p:cxnSp>
      <p:sp>
        <p:nvSpPr>
          <p:cNvPr id="274" name="Google Shape;274;p32"/>
          <p:cNvSpPr txBox="1"/>
          <p:nvPr/>
        </p:nvSpPr>
        <p:spPr>
          <a:xfrm>
            <a:off x="682900" y="1360038"/>
            <a:ext cx="18585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50">
                <a:solidFill>
                  <a:srgbClr val="333333"/>
                </a:solidFill>
                <a:highlight>
                  <a:srgbClr val="FFFFFF"/>
                </a:highlight>
                <a:latin typeface="Nanum Gothic"/>
                <a:ea typeface="Nanum Gothic"/>
                <a:cs typeface="Nanum Gothic"/>
                <a:sym typeface="Nanum Gothic"/>
              </a:rPr>
              <a:t>master 브랜치 </a:t>
            </a:r>
            <a:br>
              <a:rPr lang="ko-KR" sz="1050">
                <a:solidFill>
                  <a:srgbClr val="333333"/>
                </a:solidFill>
                <a:highlight>
                  <a:srgbClr val="FFFFFF"/>
                </a:highlight>
                <a:latin typeface="Nanum Gothic"/>
                <a:ea typeface="Nanum Gothic"/>
                <a:cs typeface="Nanum Gothic"/>
                <a:sym typeface="Nanum Gothic"/>
              </a:rPr>
            </a:br>
            <a:r>
              <a:rPr lang="ko-KR" sz="1050">
                <a:solidFill>
                  <a:srgbClr val="333333"/>
                </a:solidFill>
                <a:highlight>
                  <a:srgbClr val="FFFFFF"/>
                </a:highlight>
                <a:latin typeface="Nanum Gothic"/>
                <a:ea typeface="Nanum Gothic"/>
                <a:cs typeface="Nanum Gothic"/>
                <a:sym typeface="Nanum Gothic"/>
              </a:rPr>
              <a:t>변동사항이 있는 경우</a:t>
            </a:r>
            <a:endParaRPr>
              <a:latin typeface="Nanum Gothic"/>
              <a:ea typeface="Nanum Gothic"/>
              <a:cs typeface="Nanum Gothic"/>
              <a:sym typeface="Nanum Gothic"/>
            </a:endParaRPr>
          </a:p>
        </p:txBody>
      </p:sp>
      <p:sp>
        <p:nvSpPr>
          <p:cNvPr id="275" name="Google Shape;275;p32"/>
          <p:cNvSpPr txBox="1"/>
          <p:nvPr/>
        </p:nvSpPr>
        <p:spPr>
          <a:xfrm>
            <a:off x="682900" y="2723600"/>
            <a:ext cx="27171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50">
                <a:solidFill>
                  <a:srgbClr val="333333"/>
                </a:solidFill>
                <a:highlight>
                  <a:srgbClr val="FFFFFF"/>
                </a:highlight>
                <a:latin typeface="Nanum Gothic"/>
                <a:ea typeface="Nanum Gothic"/>
                <a:cs typeface="Nanum Gothic"/>
                <a:sym typeface="Nanum Gothic"/>
              </a:rPr>
              <a:t>rebase</a:t>
            </a:r>
            <a:endParaRPr sz="1050">
              <a:solidFill>
                <a:srgbClr val="333333"/>
              </a:solidFill>
              <a:highlight>
                <a:srgbClr val="FFFFFF"/>
              </a:highlight>
              <a:latin typeface="Nanum Gothic"/>
              <a:ea typeface="Nanum Gothic"/>
              <a:cs typeface="Nanum Gothic"/>
              <a:sym typeface="Nanum Gothic"/>
            </a:endParaRPr>
          </a:p>
        </p:txBody>
      </p:sp>
      <p:sp>
        <p:nvSpPr>
          <p:cNvPr id="276" name="Google Shape;276;p32"/>
          <p:cNvSpPr txBox="1"/>
          <p:nvPr/>
        </p:nvSpPr>
        <p:spPr>
          <a:xfrm>
            <a:off x="682900" y="3786888"/>
            <a:ext cx="18585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50">
                <a:solidFill>
                  <a:srgbClr val="333333"/>
                </a:solidFill>
                <a:highlight>
                  <a:srgbClr val="FFFFFF"/>
                </a:highlight>
                <a:latin typeface="Nanum Gothic"/>
                <a:ea typeface="Nanum Gothic"/>
                <a:cs typeface="Nanum Gothic"/>
                <a:sym typeface="Nanum Gothic"/>
              </a:rPr>
              <a:t>fast-forward(빨리 감기) 병합</a:t>
            </a:r>
            <a:endParaRPr>
              <a:latin typeface="Nanum Gothic"/>
              <a:ea typeface="Nanum Gothic"/>
              <a:cs typeface="Nanum Gothic"/>
              <a:sym typeface="Nanum Gothic"/>
            </a:endParaRPr>
          </a:p>
        </p:txBody>
      </p:sp>
      <p:sp>
        <p:nvSpPr>
          <p:cNvPr id="277" name="Google Shape;277;p32"/>
          <p:cNvSpPr txBox="1"/>
          <p:nvPr/>
        </p:nvSpPr>
        <p:spPr>
          <a:xfrm>
            <a:off x="7011100" y="137300"/>
            <a:ext cx="1974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600">
                <a:latin typeface="Nanum Gothic"/>
                <a:ea typeface="Nanum Gothic"/>
                <a:cs typeface="Nanum Gothic"/>
                <a:sym typeface="Nanum Gothic"/>
              </a:rPr>
              <a:t>출처 : </a:t>
            </a:r>
            <a:r>
              <a:rPr lang="ko-KR" sz="600" u="sng">
                <a:solidFill>
                  <a:schemeClr val="hlink"/>
                </a:solidFill>
                <a:latin typeface="Nanum Gothic"/>
                <a:ea typeface="Nanum Gothic"/>
                <a:cs typeface="Nanum Gothic"/>
                <a:sym typeface="Nanum Gothic"/>
                <a:hlinkClick r:id="rId6"/>
              </a:rPr>
              <a:t>https://backlog.com/git-tutorial/kr/</a:t>
            </a:r>
            <a:endParaRPr sz="600">
              <a:latin typeface="Nanum Gothic"/>
              <a:ea typeface="Nanum Gothic"/>
              <a:cs typeface="Nanum Gothic"/>
              <a:sym typeface="Nanum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type="ctrTitle"/>
          </p:nvPr>
        </p:nvSpPr>
        <p:spPr>
          <a:xfrm>
            <a:off x="1143000" y="2072634"/>
            <a:ext cx="6858000" cy="590400"/>
          </a:xfrm>
          <a:prstGeom prst="rect">
            <a:avLst/>
          </a:prstGeom>
        </p:spPr>
        <p:txBody>
          <a:bodyPr anchorCtr="0" anchor="b" bIns="17125" lIns="34275" spcFirstLastPara="1" rIns="34275" wrap="square" tIns="17125">
            <a:noAutofit/>
          </a:bodyPr>
          <a:lstStyle/>
          <a:p>
            <a:pPr indent="0" lvl="0" marL="0" rtl="0" algn="ctr">
              <a:spcBef>
                <a:spcPts val="0"/>
              </a:spcBef>
              <a:spcAft>
                <a:spcPts val="0"/>
              </a:spcAft>
              <a:buNone/>
            </a:pPr>
            <a:r>
              <a:rPr lang="ko-KR"/>
              <a:t>Github</a:t>
            </a:r>
            <a:endParaRPr/>
          </a:p>
        </p:txBody>
      </p:sp>
      <p:sp>
        <p:nvSpPr>
          <p:cNvPr id="284" name="Google Shape;284;p33"/>
          <p:cNvSpPr txBox="1"/>
          <p:nvPr>
            <p:ph idx="1" type="subTitle"/>
          </p:nvPr>
        </p:nvSpPr>
        <p:spPr>
          <a:xfrm>
            <a:off x="1142999" y="3021103"/>
            <a:ext cx="6858000" cy="458100"/>
          </a:xfrm>
          <a:prstGeom prst="rect">
            <a:avLst/>
          </a:prstGeom>
        </p:spPr>
        <p:txBody>
          <a:bodyPr anchorCtr="0" anchor="t" bIns="45700" lIns="91425" spcFirstLastPara="1" rIns="91425" wrap="square" tIns="45700">
            <a:noAutofit/>
          </a:bodyPr>
          <a:lstStyle/>
          <a:p>
            <a:pPr indent="0" lvl="0" marL="0" rtl="0" algn="ctr">
              <a:spcBef>
                <a:spcPts val="750"/>
              </a:spcBef>
              <a:spcAft>
                <a:spcPts val="0"/>
              </a:spcAft>
              <a:buNone/>
            </a:pPr>
            <a:r>
              <a:rPr lang="ko-KR"/>
              <a:t>Git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Github</a:t>
            </a:r>
            <a:endParaRPr/>
          </a:p>
        </p:txBody>
      </p:sp>
      <p:sp>
        <p:nvSpPr>
          <p:cNvPr id="291" name="Google Shape;291;p34"/>
          <p:cNvSpPr txBox="1"/>
          <p:nvPr>
            <p:ph idx="1" type="body"/>
          </p:nvPr>
        </p:nvSpPr>
        <p:spPr>
          <a:xfrm>
            <a:off x="628650" y="976121"/>
            <a:ext cx="7886700" cy="3656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깃허브(GitHub, /'ɡɪtˌhʌb/, 원래 이름: Logical Awesome LLC)는 분산 버전 관리 툴인 깃(Git)을 사용하는 프로젝트를 지원하는 웹호스팅 서비스이다. 루비 온 레일스로 작성되었다. GitHub는 영리적인 서비스와 오픈소스를 위한 무상 서비스를 모두 제공한다. 2009년의 Git 사용자 조사에 따르면 GitHub는 가장 인기있는 Git 호스팅 사이트이다. 또한 2011년의 조사에서는 가장 인기있는 오픈 소스 코드 저장소로 꼽혔다.</a:t>
            </a:r>
            <a:endParaRPr/>
          </a:p>
          <a:p>
            <a:pPr indent="0" lvl="0" marL="0" rtl="0" algn="l">
              <a:spcBef>
                <a:spcPts val="750"/>
              </a:spcBef>
              <a:spcAft>
                <a:spcPts val="0"/>
              </a:spcAft>
              <a:buNone/>
            </a:pPr>
            <a:r>
              <a:t/>
            </a:r>
            <a:endParaRPr/>
          </a:p>
          <a:p>
            <a:pPr indent="0" lvl="0" marL="0" rtl="0" algn="l">
              <a:spcBef>
                <a:spcPts val="750"/>
              </a:spcBef>
              <a:spcAft>
                <a:spcPts val="0"/>
              </a:spcAft>
              <a:buNone/>
            </a:pPr>
            <a:r>
              <a:rPr lang="ko-KR" sz="1100" u="sng">
                <a:solidFill>
                  <a:schemeClr val="hlink"/>
                </a:solidFill>
                <a:latin typeface="Arial"/>
                <a:ea typeface="Arial"/>
                <a:cs typeface="Arial"/>
                <a:sym typeface="Arial"/>
                <a:hlinkClick r:id="rId3"/>
              </a:rPr>
              <a:t>https://ko.wikipedia.org/wiki/%EA%B9%83%ED%97%88%EB%B8%8C</a:t>
            </a:r>
            <a:endParaRPr/>
          </a:p>
        </p:txBody>
      </p:sp>
      <p:sp>
        <p:nvSpPr>
          <p:cNvPr id="292" name="Google Shape;292;p34"/>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pic>
        <p:nvPicPr>
          <p:cNvPr id="293" name="Google Shape;293;p34"/>
          <p:cNvPicPr preferRelativeResize="0"/>
          <p:nvPr/>
        </p:nvPicPr>
        <p:blipFill>
          <a:blip r:embed="rId4">
            <a:alphaModFix/>
          </a:blip>
          <a:stretch>
            <a:fillRect/>
          </a:stretch>
        </p:blipFill>
        <p:spPr>
          <a:xfrm>
            <a:off x="6977696" y="2571746"/>
            <a:ext cx="1537650" cy="1537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5"/>
          <p:cNvSpPr txBox="1"/>
          <p:nvPr>
            <p:ph type="ctrTitle"/>
          </p:nvPr>
        </p:nvSpPr>
        <p:spPr>
          <a:xfrm>
            <a:off x="1143000" y="2072634"/>
            <a:ext cx="6858000" cy="590400"/>
          </a:xfrm>
          <a:prstGeom prst="rect">
            <a:avLst/>
          </a:prstGeom>
        </p:spPr>
        <p:txBody>
          <a:bodyPr anchorCtr="0" anchor="b" bIns="17125" lIns="34275" spcFirstLastPara="1" rIns="34275" wrap="square" tIns="17125">
            <a:noAutofit/>
          </a:bodyPr>
          <a:lstStyle/>
          <a:p>
            <a:pPr indent="0" lvl="0" marL="0" rtl="0" algn="ctr">
              <a:spcBef>
                <a:spcPts val="0"/>
              </a:spcBef>
              <a:spcAft>
                <a:spcPts val="0"/>
              </a:spcAft>
              <a:buNone/>
            </a:pPr>
            <a:r>
              <a:rPr lang="ko-KR"/>
              <a:t>소스트리 설치</a:t>
            </a:r>
            <a:endParaRPr/>
          </a:p>
        </p:txBody>
      </p:sp>
      <p:sp>
        <p:nvSpPr>
          <p:cNvPr id="300" name="Google Shape;300;p35"/>
          <p:cNvSpPr txBox="1"/>
          <p:nvPr>
            <p:ph idx="1" type="subTitle"/>
          </p:nvPr>
        </p:nvSpPr>
        <p:spPr>
          <a:xfrm>
            <a:off x="1142999" y="3021103"/>
            <a:ext cx="6858000" cy="458100"/>
          </a:xfrm>
          <a:prstGeom prst="rect">
            <a:avLst/>
          </a:prstGeom>
        </p:spPr>
        <p:txBody>
          <a:bodyPr anchorCtr="0" anchor="t" bIns="45700" lIns="91425" spcFirstLastPara="1" rIns="91425" wrap="square" tIns="45700">
            <a:noAutofit/>
          </a:bodyPr>
          <a:lstStyle/>
          <a:p>
            <a:pPr indent="0" lvl="0" marL="0" rtl="0" algn="ctr">
              <a:spcBef>
                <a:spcPts val="750"/>
              </a:spcBef>
              <a:spcAft>
                <a:spcPts val="0"/>
              </a:spcAft>
              <a:buNone/>
            </a:pPr>
            <a:r>
              <a:rPr lang="ko-KR"/>
              <a:t>Git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소스트리</a:t>
            </a:r>
            <a:endParaRPr/>
          </a:p>
        </p:txBody>
      </p:sp>
      <p:sp>
        <p:nvSpPr>
          <p:cNvPr id="307" name="Google Shape;307;p36"/>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308" name="Google Shape;308;p36"/>
          <p:cNvSpPr txBox="1"/>
          <p:nvPr/>
        </p:nvSpPr>
        <p:spPr>
          <a:xfrm>
            <a:off x="2449500" y="992500"/>
            <a:ext cx="42450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1800" u="sng">
                <a:solidFill>
                  <a:schemeClr val="hlink"/>
                </a:solidFill>
                <a:hlinkClick r:id="rId3"/>
              </a:rPr>
              <a:t>https://www.sourcetreeapp.com/</a:t>
            </a:r>
            <a:endParaRPr b="1" sz="1800"/>
          </a:p>
          <a:p>
            <a:pPr indent="0" lvl="0" marL="0" rtl="0" algn="ctr">
              <a:spcBef>
                <a:spcPts val="0"/>
              </a:spcBef>
              <a:spcAft>
                <a:spcPts val="0"/>
              </a:spcAft>
              <a:buNone/>
            </a:pPr>
            <a:r>
              <a:t/>
            </a:r>
            <a:endParaRPr b="1" sz="1800"/>
          </a:p>
        </p:txBody>
      </p:sp>
      <p:pic>
        <p:nvPicPr>
          <p:cNvPr id="309" name="Google Shape;309;p36"/>
          <p:cNvPicPr preferRelativeResize="0"/>
          <p:nvPr/>
        </p:nvPicPr>
        <p:blipFill>
          <a:blip r:embed="rId4">
            <a:alphaModFix/>
          </a:blip>
          <a:stretch>
            <a:fillRect/>
          </a:stretch>
        </p:blipFill>
        <p:spPr>
          <a:xfrm>
            <a:off x="1905889" y="1503275"/>
            <a:ext cx="5439525" cy="3343949"/>
          </a:xfrm>
          <a:prstGeom prst="rect">
            <a:avLst/>
          </a:prstGeom>
          <a:noFill/>
          <a:ln>
            <a:noFill/>
          </a:ln>
        </p:spPr>
      </p:pic>
      <p:sp>
        <p:nvSpPr>
          <p:cNvPr id="310" name="Google Shape;310;p36"/>
          <p:cNvSpPr txBox="1"/>
          <p:nvPr/>
        </p:nvSpPr>
        <p:spPr>
          <a:xfrm>
            <a:off x="3071975" y="4612800"/>
            <a:ext cx="3000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1100" u="sng">
                <a:solidFill>
                  <a:schemeClr val="hlink"/>
                </a:solidFill>
                <a:hlinkClick r:id="rId5"/>
              </a:rPr>
              <a:t>https://desktop.github.com/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저장소(Repository)</a:t>
            </a:r>
            <a:endParaRPr/>
          </a:p>
        </p:txBody>
      </p:sp>
      <p:sp>
        <p:nvSpPr>
          <p:cNvPr id="97" name="Google Shape;97;p15"/>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ko-KR"/>
              <a:t>Git 이란</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None/>
            </a:pPr>
            <a:r>
              <a:t/>
            </a:r>
            <a:endParaRPr/>
          </a:p>
        </p:txBody>
      </p:sp>
      <p:pic>
        <p:nvPicPr>
          <p:cNvPr id="98" name="Google Shape;98;p15"/>
          <p:cNvPicPr preferRelativeResize="0"/>
          <p:nvPr/>
        </p:nvPicPr>
        <p:blipFill>
          <a:blip r:embed="rId3">
            <a:alphaModFix/>
          </a:blip>
          <a:stretch>
            <a:fillRect/>
          </a:stretch>
        </p:blipFill>
        <p:spPr>
          <a:xfrm>
            <a:off x="2223163" y="1088800"/>
            <a:ext cx="5457825" cy="3219450"/>
          </a:xfrm>
          <a:prstGeom prst="rect">
            <a:avLst/>
          </a:prstGeom>
          <a:noFill/>
          <a:ln>
            <a:noFill/>
          </a:ln>
        </p:spPr>
      </p:pic>
      <p:sp>
        <p:nvSpPr>
          <p:cNvPr id="99" name="Google Shape;99;p15"/>
          <p:cNvSpPr/>
          <p:nvPr/>
        </p:nvSpPr>
        <p:spPr>
          <a:xfrm>
            <a:off x="1420200" y="3336625"/>
            <a:ext cx="6303600" cy="1235400"/>
          </a:xfrm>
          <a:prstGeom prst="rect">
            <a:avLst/>
          </a:prstGeom>
          <a:solidFill>
            <a:srgbClr val="FFFFFF">
              <a:alpha val="6346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SzPts val="1000"/>
              <a:buFont typeface="Nanum Gothic"/>
              <a:buChar char="●"/>
            </a:pPr>
            <a:r>
              <a:rPr lang="ko-KR" sz="1000">
                <a:latin typeface="Nanum Gothic"/>
                <a:ea typeface="Nanum Gothic"/>
                <a:cs typeface="Nanum Gothic"/>
                <a:sym typeface="Nanum Gothic"/>
              </a:rPr>
              <a:t>원격 저장소(Remote Repository): 파일이 원격 저장소 전용 서버에서 관리되며 여러 사람이 함께 공유하기 위한 저장소입니다.</a:t>
            </a:r>
            <a:endParaRPr sz="1000">
              <a:latin typeface="Nanum Gothic"/>
              <a:ea typeface="Nanum Gothic"/>
              <a:cs typeface="Nanum Gothic"/>
              <a:sym typeface="Nanum Gothic"/>
            </a:endParaRPr>
          </a:p>
          <a:p>
            <a:pPr indent="0" lvl="0" marL="457200" rtl="0" algn="l">
              <a:spcBef>
                <a:spcPts val="0"/>
              </a:spcBef>
              <a:spcAft>
                <a:spcPts val="0"/>
              </a:spcAft>
              <a:buNone/>
            </a:pPr>
            <a:r>
              <a:t/>
            </a:r>
            <a:endParaRPr sz="1000">
              <a:latin typeface="Nanum Gothic"/>
              <a:ea typeface="Nanum Gothic"/>
              <a:cs typeface="Nanum Gothic"/>
              <a:sym typeface="Nanum Gothic"/>
            </a:endParaRPr>
          </a:p>
          <a:p>
            <a:pPr indent="-292100" lvl="0" marL="457200" rtl="0" algn="l">
              <a:spcBef>
                <a:spcPts val="0"/>
              </a:spcBef>
              <a:spcAft>
                <a:spcPts val="0"/>
              </a:spcAft>
              <a:buSzPts val="1000"/>
              <a:buFont typeface="Nanum Gothic"/>
              <a:buChar char="●"/>
            </a:pPr>
            <a:r>
              <a:rPr lang="ko-KR" sz="1000">
                <a:latin typeface="Nanum Gothic"/>
                <a:ea typeface="Nanum Gothic"/>
                <a:cs typeface="Nanum Gothic"/>
                <a:sym typeface="Nanum Gothic"/>
              </a:rPr>
              <a:t>로컬 저장소(Local Repository): 내 PC에 파일이 저장되는 개인 전용 저장소입니다.</a:t>
            </a:r>
            <a:endParaRPr sz="1000">
              <a:latin typeface="Nanum Gothic"/>
              <a:ea typeface="Nanum Gothic"/>
              <a:cs typeface="Nanum Gothic"/>
              <a:sym typeface="Nanum Gothic"/>
            </a:endParaRPr>
          </a:p>
        </p:txBody>
      </p:sp>
      <p:sp>
        <p:nvSpPr>
          <p:cNvPr id="100" name="Google Shape;100;p15"/>
          <p:cNvSpPr txBox="1"/>
          <p:nvPr/>
        </p:nvSpPr>
        <p:spPr>
          <a:xfrm>
            <a:off x="7011100" y="137300"/>
            <a:ext cx="1974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600">
                <a:latin typeface="Nanum Gothic"/>
                <a:ea typeface="Nanum Gothic"/>
                <a:cs typeface="Nanum Gothic"/>
                <a:sym typeface="Nanum Gothic"/>
              </a:rPr>
              <a:t>출처 : </a:t>
            </a:r>
            <a:r>
              <a:rPr lang="ko-KR" sz="600" u="sng">
                <a:solidFill>
                  <a:schemeClr val="hlink"/>
                </a:solidFill>
                <a:latin typeface="Nanum Gothic"/>
                <a:ea typeface="Nanum Gothic"/>
                <a:cs typeface="Nanum Gothic"/>
                <a:sym typeface="Nanum Gothic"/>
                <a:hlinkClick r:id="rId4"/>
              </a:rPr>
              <a:t>https://backlog.com/git-tutorial/kr/</a:t>
            </a:r>
            <a:endParaRPr sz="600">
              <a:latin typeface="Nanum Gothic"/>
              <a:ea typeface="Nanum Gothic"/>
              <a:cs typeface="Nanum Gothic"/>
              <a:sym typeface="Nanum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커밋(Commit)</a:t>
            </a:r>
            <a:endParaRPr/>
          </a:p>
        </p:txBody>
      </p:sp>
      <p:sp>
        <p:nvSpPr>
          <p:cNvPr id="107" name="Google Shape;107;p16"/>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ko-KR"/>
              <a:t>Git 이란</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None/>
            </a:pPr>
            <a:r>
              <a:t/>
            </a:r>
            <a:endParaRPr/>
          </a:p>
        </p:txBody>
      </p:sp>
      <p:pic>
        <p:nvPicPr>
          <p:cNvPr id="108" name="Google Shape;108;p16"/>
          <p:cNvPicPr preferRelativeResize="0"/>
          <p:nvPr/>
        </p:nvPicPr>
        <p:blipFill>
          <a:blip r:embed="rId3">
            <a:alphaModFix/>
          </a:blip>
          <a:stretch>
            <a:fillRect/>
          </a:stretch>
        </p:blipFill>
        <p:spPr>
          <a:xfrm>
            <a:off x="1800200" y="1172400"/>
            <a:ext cx="5543550" cy="1733550"/>
          </a:xfrm>
          <a:prstGeom prst="rect">
            <a:avLst/>
          </a:prstGeom>
          <a:noFill/>
          <a:ln>
            <a:noFill/>
          </a:ln>
        </p:spPr>
      </p:pic>
      <p:sp>
        <p:nvSpPr>
          <p:cNvPr id="109" name="Google Shape;109;p16"/>
          <p:cNvSpPr/>
          <p:nvPr/>
        </p:nvSpPr>
        <p:spPr>
          <a:xfrm>
            <a:off x="1420200" y="3031825"/>
            <a:ext cx="6303600" cy="1504800"/>
          </a:xfrm>
          <a:prstGeom prst="rect">
            <a:avLst/>
          </a:prstGeom>
          <a:solidFill>
            <a:srgbClr val="FFFFFF">
              <a:alpha val="6346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SzPts val="1000"/>
              <a:buFont typeface="Nanum Gothic"/>
              <a:buChar char="●"/>
            </a:pPr>
            <a:r>
              <a:rPr lang="ko-KR" sz="1000">
                <a:latin typeface="Nanum Gothic"/>
                <a:ea typeface="Nanum Gothic"/>
                <a:cs typeface="Nanum Gothic"/>
                <a:sym typeface="Nanum Gothic"/>
              </a:rPr>
              <a:t>파일 및 폴더의 추가/변경 사항을 저장소에 기록하려면 '커밋'이란 버튼을 눌러줘야 합니다.</a:t>
            </a:r>
            <a:endParaRPr sz="1000">
              <a:latin typeface="Nanum Gothic"/>
              <a:ea typeface="Nanum Gothic"/>
              <a:cs typeface="Nanum Gothic"/>
              <a:sym typeface="Nanum Gothic"/>
            </a:endParaRPr>
          </a:p>
          <a:p>
            <a:pPr indent="0" lvl="0" marL="457200" rtl="0" algn="l">
              <a:spcBef>
                <a:spcPts val="0"/>
              </a:spcBef>
              <a:spcAft>
                <a:spcPts val="0"/>
              </a:spcAft>
              <a:buNone/>
            </a:pPr>
            <a:r>
              <a:t/>
            </a:r>
            <a:endParaRPr sz="1000">
              <a:latin typeface="Nanum Gothic"/>
              <a:ea typeface="Nanum Gothic"/>
              <a:cs typeface="Nanum Gothic"/>
              <a:sym typeface="Nanum Gothic"/>
            </a:endParaRPr>
          </a:p>
          <a:p>
            <a:pPr indent="-292100" lvl="0" marL="457200" rtl="0" algn="l">
              <a:spcBef>
                <a:spcPts val="0"/>
              </a:spcBef>
              <a:spcAft>
                <a:spcPts val="0"/>
              </a:spcAft>
              <a:buSzPts val="1000"/>
              <a:buFont typeface="Nanum Gothic"/>
              <a:buChar char="●"/>
            </a:pPr>
            <a:r>
              <a:rPr lang="ko-KR" sz="1000">
                <a:latin typeface="Nanum Gothic"/>
                <a:ea typeface="Nanum Gothic"/>
                <a:cs typeface="Nanum Gothic"/>
                <a:sym typeface="Nanum Gothic"/>
              </a:rPr>
              <a:t>커밋 버튼을 누르면 이전 커밋 상태부터 현재 상태까지의 변경 이력이 기록된 커밋(혹은 리비전)이 만들어집니다</a:t>
            </a:r>
            <a:endParaRPr sz="1000">
              <a:latin typeface="Nanum Gothic"/>
              <a:ea typeface="Nanum Gothic"/>
              <a:cs typeface="Nanum Gothic"/>
              <a:sym typeface="Nanum Gothic"/>
            </a:endParaRPr>
          </a:p>
          <a:p>
            <a:pPr indent="0" lvl="0" marL="457200" rtl="0" algn="l">
              <a:spcBef>
                <a:spcPts val="0"/>
              </a:spcBef>
              <a:spcAft>
                <a:spcPts val="0"/>
              </a:spcAft>
              <a:buNone/>
            </a:pPr>
            <a:r>
              <a:t/>
            </a:r>
            <a:endParaRPr sz="1000">
              <a:latin typeface="Nanum Gothic"/>
              <a:ea typeface="Nanum Gothic"/>
              <a:cs typeface="Nanum Gothic"/>
              <a:sym typeface="Nanum Gothic"/>
            </a:endParaRPr>
          </a:p>
          <a:p>
            <a:pPr indent="-292100" lvl="0" marL="457200" rtl="0" algn="l">
              <a:spcBef>
                <a:spcPts val="0"/>
              </a:spcBef>
              <a:spcAft>
                <a:spcPts val="0"/>
              </a:spcAft>
              <a:buSzPts val="1000"/>
              <a:buFont typeface="Nanum Gothic"/>
              <a:buChar char="●"/>
            </a:pPr>
            <a:r>
              <a:rPr lang="ko-KR" sz="1000">
                <a:latin typeface="Nanum Gothic"/>
                <a:ea typeface="Nanum Gothic"/>
                <a:cs typeface="Nanum Gothic"/>
                <a:sym typeface="Nanum Gothic"/>
              </a:rPr>
              <a:t>커밋은 아래 그림처럼 시간순으로 저장됩니다. 최근 커밋부터 거슬러 올라가면 과거 변경 이력과 내용을 알 수 있겠죠.</a:t>
            </a:r>
            <a:endParaRPr sz="1000">
              <a:latin typeface="Nanum Gothic"/>
              <a:ea typeface="Nanum Gothic"/>
              <a:cs typeface="Nanum Gothic"/>
              <a:sym typeface="Nanum Gothic"/>
            </a:endParaRPr>
          </a:p>
        </p:txBody>
      </p:sp>
      <p:sp>
        <p:nvSpPr>
          <p:cNvPr id="110" name="Google Shape;110;p16"/>
          <p:cNvSpPr txBox="1"/>
          <p:nvPr/>
        </p:nvSpPr>
        <p:spPr>
          <a:xfrm>
            <a:off x="7011100" y="137300"/>
            <a:ext cx="1974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600">
                <a:latin typeface="Nanum Gothic"/>
                <a:ea typeface="Nanum Gothic"/>
                <a:cs typeface="Nanum Gothic"/>
                <a:sym typeface="Nanum Gothic"/>
              </a:rPr>
              <a:t>출처 : </a:t>
            </a:r>
            <a:r>
              <a:rPr lang="ko-KR" sz="600" u="sng">
                <a:solidFill>
                  <a:schemeClr val="hlink"/>
                </a:solidFill>
                <a:latin typeface="Nanum Gothic"/>
                <a:ea typeface="Nanum Gothic"/>
                <a:cs typeface="Nanum Gothic"/>
                <a:sym typeface="Nanum Gothic"/>
                <a:hlinkClick r:id="rId4"/>
              </a:rPr>
              <a:t>https://backlog.com/git-tutorial/kr/</a:t>
            </a:r>
            <a:endParaRPr sz="600">
              <a:latin typeface="Nanum Gothic"/>
              <a:ea typeface="Nanum Gothic"/>
              <a:cs typeface="Nanum Gothic"/>
              <a:sym typeface="Nanum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7"/>
          <p:cNvPicPr preferRelativeResize="0"/>
          <p:nvPr/>
        </p:nvPicPr>
        <p:blipFill>
          <a:blip r:embed="rId3">
            <a:alphaModFix/>
          </a:blip>
          <a:stretch>
            <a:fillRect/>
          </a:stretch>
        </p:blipFill>
        <p:spPr>
          <a:xfrm>
            <a:off x="2210188" y="837375"/>
            <a:ext cx="5438775" cy="2495550"/>
          </a:xfrm>
          <a:prstGeom prst="rect">
            <a:avLst/>
          </a:prstGeom>
          <a:noFill/>
          <a:ln>
            <a:noFill/>
          </a:ln>
        </p:spPr>
      </p:pic>
      <p:sp>
        <p:nvSpPr>
          <p:cNvPr id="117" name="Google Shape;117;p17"/>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작업트리와 인덱스</a:t>
            </a:r>
            <a:endParaRPr/>
          </a:p>
        </p:txBody>
      </p:sp>
      <p:sp>
        <p:nvSpPr>
          <p:cNvPr id="118" name="Google Shape;118;p17"/>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ko-KR"/>
              <a:t>Git 이란</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None/>
            </a:pPr>
            <a:r>
              <a:t/>
            </a:r>
            <a:endParaRPr/>
          </a:p>
        </p:txBody>
      </p:sp>
      <p:sp>
        <p:nvSpPr>
          <p:cNvPr id="119" name="Google Shape;119;p17"/>
          <p:cNvSpPr/>
          <p:nvPr/>
        </p:nvSpPr>
        <p:spPr>
          <a:xfrm>
            <a:off x="1420200" y="3031825"/>
            <a:ext cx="6303600" cy="1504800"/>
          </a:xfrm>
          <a:prstGeom prst="rect">
            <a:avLst/>
          </a:prstGeom>
          <a:solidFill>
            <a:srgbClr val="FFFFFF">
              <a:alpha val="6346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SzPts val="1000"/>
              <a:buFont typeface="Nanum Gothic"/>
              <a:buChar char="●"/>
            </a:pPr>
            <a:r>
              <a:rPr lang="ko-KR" sz="1000">
                <a:latin typeface="Nanum Gothic"/>
                <a:ea typeface="Nanum Gothic"/>
                <a:cs typeface="Nanum Gothic"/>
                <a:sym typeface="Nanum Gothic"/>
              </a:rPr>
              <a:t>Git의 '커밋' 작업은 '작업 트리'에 있는 변경 내용을 저장소에 바로 기록하는 것이 아니라 그 사이 공간인 '인덱스'에 파일 상태를 기록(stage - 스테이징 한다고 표현하기도 합니다)하게 되어 있습니다. 따라서 저장소에 변경 사항을 기록하기 위해서는, 기록하고자 하는 모든 변경 사항들이 '인덱스'에 존재해야 합니다.</a:t>
            </a:r>
            <a:endParaRPr sz="1000">
              <a:latin typeface="Nanum Gothic"/>
              <a:ea typeface="Nanum Gothic"/>
              <a:cs typeface="Nanum Gothic"/>
              <a:sym typeface="Nanum Gothic"/>
            </a:endParaRPr>
          </a:p>
          <a:p>
            <a:pPr indent="0" lvl="0" marL="457200" rtl="0" algn="l">
              <a:spcBef>
                <a:spcPts val="0"/>
              </a:spcBef>
              <a:spcAft>
                <a:spcPts val="0"/>
              </a:spcAft>
              <a:buNone/>
            </a:pPr>
            <a:r>
              <a:t/>
            </a:r>
            <a:endParaRPr sz="1000">
              <a:latin typeface="Nanum Gothic"/>
              <a:ea typeface="Nanum Gothic"/>
              <a:cs typeface="Nanum Gothic"/>
              <a:sym typeface="Nanum Gothic"/>
            </a:endParaRPr>
          </a:p>
          <a:p>
            <a:pPr indent="-292100" lvl="0" marL="457200" rtl="0" algn="l">
              <a:spcBef>
                <a:spcPts val="0"/>
              </a:spcBef>
              <a:spcAft>
                <a:spcPts val="0"/>
              </a:spcAft>
              <a:buSzPts val="1000"/>
              <a:buFont typeface="Nanum Gothic"/>
              <a:buChar char="●"/>
            </a:pPr>
            <a:r>
              <a:rPr lang="ko-KR" sz="1000">
                <a:latin typeface="Nanum Gothic"/>
                <a:ea typeface="Nanum Gothic"/>
                <a:cs typeface="Nanum Gothic"/>
                <a:sym typeface="Nanum Gothic"/>
              </a:rPr>
              <a:t>이렇게 인덱스란 공간(가상이지만요!)이 중간에 있는 덕분에 작업 트리 안에 있는 커밋이 필요 없는 파일들을 커밋에 포함하지 않을 수 있고, 파일에서 내가 원하는 일부 변경 사항만 인덱스에 등록해 커밋할 수 있습니다.</a:t>
            </a:r>
            <a:endParaRPr sz="1000">
              <a:latin typeface="Nanum Gothic"/>
              <a:ea typeface="Nanum Gothic"/>
              <a:cs typeface="Nanum Gothic"/>
              <a:sym typeface="Nanum Gothic"/>
            </a:endParaRPr>
          </a:p>
        </p:txBody>
      </p:sp>
      <p:sp>
        <p:nvSpPr>
          <p:cNvPr id="120" name="Google Shape;120;p17"/>
          <p:cNvSpPr txBox="1"/>
          <p:nvPr/>
        </p:nvSpPr>
        <p:spPr>
          <a:xfrm>
            <a:off x="7011100" y="137300"/>
            <a:ext cx="1974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600">
                <a:latin typeface="Nanum Gothic"/>
                <a:ea typeface="Nanum Gothic"/>
                <a:cs typeface="Nanum Gothic"/>
                <a:sym typeface="Nanum Gothic"/>
              </a:rPr>
              <a:t>출처 : </a:t>
            </a:r>
            <a:r>
              <a:rPr lang="ko-KR" sz="600" u="sng">
                <a:solidFill>
                  <a:schemeClr val="hlink"/>
                </a:solidFill>
                <a:latin typeface="Nanum Gothic"/>
                <a:ea typeface="Nanum Gothic"/>
                <a:cs typeface="Nanum Gothic"/>
                <a:sym typeface="Nanum Gothic"/>
                <a:hlinkClick r:id="rId4"/>
              </a:rPr>
              <a:t>https://backlog.com/git-tutorial/kr/</a:t>
            </a:r>
            <a:endParaRPr sz="600">
              <a:latin typeface="Nanum Gothic"/>
              <a:ea typeface="Nanum Gothic"/>
              <a:cs typeface="Nanum Gothic"/>
              <a:sym typeface="Nanum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ctrTitle"/>
          </p:nvPr>
        </p:nvSpPr>
        <p:spPr>
          <a:xfrm>
            <a:off x="1143000" y="2072634"/>
            <a:ext cx="6858000" cy="590400"/>
          </a:xfrm>
          <a:prstGeom prst="rect">
            <a:avLst/>
          </a:prstGeom>
        </p:spPr>
        <p:txBody>
          <a:bodyPr anchorCtr="0" anchor="b" bIns="17125" lIns="34275" spcFirstLastPara="1" rIns="34275" wrap="square" tIns="17125">
            <a:noAutofit/>
          </a:bodyPr>
          <a:lstStyle/>
          <a:p>
            <a:pPr indent="0" lvl="0" marL="0" rtl="0" algn="ctr">
              <a:spcBef>
                <a:spcPts val="0"/>
              </a:spcBef>
              <a:spcAft>
                <a:spcPts val="0"/>
              </a:spcAft>
              <a:buNone/>
            </a:pPr>
            <a:r>
              <a:rPr lang="ko-KR"/>
              <a:t>푸쉬 &amp; 풀</a:t>
            </a:r>
            <a:endParaRPr/>
          </a:p>
        </p:txBody>
      </p:sp>
      <p:sp>
        <p:nvSpPr>
          <p:cNvPr id="127" name="Google Shape;127;p18"/>
          <p:cNvSpPr txBox="1"/>
          <p:nvPr>
            <p:ph idx="1" type="subTitle"/>
          </p:nvPr>
        </p:nvSpPr>
        <p:spPr>
          <a:xfrm>
            <a:off x="1142999" y="3021103"/>
            <a:ext cx="6858000" cy="458100"/>
          </a:xfrm>
          <a:prstGeom prst="rect">
            <a:avLst/>
          </a:prstGeom>
        </p:spPr>
        <p:txBody>
          <a:bodyPr anchorCtr="0" anchor="t" bIns="45700" lIns="91425" spcFirstLastPara="1" rIns="91425" wrap="square" tIns="45700">
            <a:noAutofit/>
          </a:bodyPr>
          <a:lstStyle/>
          <a:p>
            <a:pPr indent="0" lvl="0" marL="0" rtl="0" algn="ctr">
              <a:spcBef>
                <a:spcPts val="750"/>
              </a:spcBef>
              <a:spcAft>
                <a:spcPts val="0"/>
              </a:spcAft>
              <a:buNone/>
            </a:pPr>
            <a:r>
              <a:rPr lang="ko-KR"/>
              <a:t>Git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푸쉬 (Push)</a:t>
            </a:r>
            <a:endParaRPr/>
          </a:p>
        </p:txBody>
      </p:sp>
      <p:sp>
        <p:nvSpPr>
          <p:cNvPr id="134" name="Google Shape;134;p19"/>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ko-KR"/>
              <a:t>푸쉬 &amp; 풀</a:t>
            </a:r>
            <a:endParaRPr/>
          </a:p>
          <a:p>
            <a:pPr indent="0" lvl="0" marL="0" rtl="0" algn="l">
              <a:spcBef>
                <a:spcPts val="750"/>
              </a:spcBef>
              <a:spcAft>
                <a:spcPts val="0"/>
              </a:spcAft>
              <a:buNone/>
            </a:pPr>
            <a:r>
              <a:t/>
            </a:r>
            <a:endParaRPr/>
          </a:p>
        </p:txBody>
      </p:sp>
      <p:pic>
        <p:nvPicPr>
          <p:cNvPr id="135" name="Google Shape;135;p19"/>
          <p:cNvPicPr preferRelativeResize="0"/>
          <p:nvPr/>
        </p:nvPicPr>
        <p:blipFill>
          <a:blip r:embed="rId3">
            <a:alphaModFix/>
          </a:blip>
          <a:stretch>
            <a:fillRect/>
          </a:stretch>
        </p:blipFill>
        <p:spPr>
          <a:xfrm>
            <a:off x="2081213" y="1131025"/>
            <a:ext cx="4981575" cy="1685925"/>
          </a:xfrm>
          <a:prstGeom prst="rect">
            <a:avLst/>
          </a:prstGeom>
          <a:noFill/>
          <a:ln>
            <a:noFill/>
          </a:ln>
        </p:spPr>
      </p:pic>
      <p:sp>
        <p:nvSpPr>
          <p:cNvPr id="136" name="Google Shape;136;p19"/>
          <p:cNvSpPr/>
          <p:nvPr/>
        </p:nvSpPr>
        <p:spPr>
          <a:xfrm>
            <a:off x="1420200" y="3031825"/>
            <a:ext cx="6303600" cy="1504800"/>
          </a:xfrm>
          <a:prstGeom prst="rect">
            <a:avLst/>
          </a:prstGeom>
          <a:solidFill>
            <a:srgbClr val="FFFFFF">
              <a:alpha val="6346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SzPts val="1000"/>
              <a:buFont typeface="Nanum Gothic"/>
              <a:buChar char="●"/>
            </a:pPr>
            <a:r>
              <a:rPr lang="ko-KR" sz="1000">
                <a:latin typeface="Nanum Gothic"/>
                <a:ea typeface="Nanum Gothic"/>
                <a:cs typeface="Nanum Gothic"/>
                <a:sym typeface="Nanum Gothic"/>
              </a:rPr>
              <a:t>웹 상의 원격 저장소로 변경된 파일을 업로드하는 것을 Git에서는 푸시(Push)라고 합니다. push 를 실행하면, 원격 저장소에 내 변경 이력이 업로드되어, 원격 저장소와 로컬 저장소가 동일한 상태가 됩니다.</a:t>
            </a:r>
            <a:endParaRPr sz="1000">
              <a:latin typeface="Nanum Gothic"/>
              <a:ea typeface="Nanum Gothic"/>
              <a:cs typeface="Nanum Gothic"/>
              <a:sym typeface="Nanum Gothic"/>
            </a:endParaRPr>
          </a:p>
        </p:txBody>
      </p:sp>
      <p:sp>
        <p:nvSpPr>
          <p:cNvPr id="137" name="Google Shape;137;p19"/>
          <p:cNvSpPr txBox="1"/>
          <p:nvPr/>
        </p:nvSpPr>
        <p:spPr>
          <a:xfrm>
            <a:off x="7011100" y="137300"/>
            <a:ext cx="1974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600">
                <a:latin typeface="Nanum Gothic"/>
                <a:ea typeface="Nanum Gothic"/>
                <a:cs typeface="Nanum Gothic"/>
                <a:sym typeface="Nanum Gothic"/>
              </a:rPr>
              <a:t>출처 : </a:t>
            </a:r>
            <a:r>
              <a:rPr lang="ko-KR" sz="600" u="sng">
                <a:solidFill>
                  <a:schemeClr val="hlink"/>
                </a:solidFill>
                <a:latin typeface="Nanum Gothic"/>
                <a:ea typeface="Nanum Gothic"/>
                <a:cs typeface="Nanum Gothic"/>
                <a:sym typeface="Nanum Gothic"/>
                <a:hlinkClick r:id="rId4"/>
              </a:rPr>
              <a:t>https://backlog.com/git-tutorial/kr/</a:t>
            </a:r>
            <a:endParaRPr sz="600">
              <a:latin typeface="Nanum Gothic"/>
              <a:ea typeface="Nanum Gothic"/>
              <a:cs typeface="Nanum Gothic"/>
              <a:sym typeface="Nanum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풀 (Pull)</a:t>
            </a:r>
            <a:endParaRPr/>
          </a:p>
        </p:txBody>
      </p:sp>
      <p:sp>
        <p:nvSpPr>
          <p:cNvPr id="144" name="Google Shape;144;p20"/>
          <p:cNvSpPr txBox="1"/>
          <p:nvPr>
            <p:ph idx="1"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ko-KR"/>
              <a:t>푸쉬 &amp; 풀</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None/>
            </a:pPr>
            <a:r>
              <a:t/>
            </a:r>
            <a:endParaRPr/>
          </a:p>
        </p:txBody>
      </p:sp>
      <p:pic>
        <p:nvPicPr>
          <p:cNvPr id="145" name="Google Shape;145;p20"/>
          <p:cNvPicPr preferRelativeResize="0"/>
          <p:nvPr/>
        </p:nvPicPr>
        <p:blipFill>
          <a:blip r:embed="rId3">
            <a:alphaModFix/>
          </a:blip>
          <a:stretch>
            <a:fillRect/>
          </a:stretch>
        </p:blipFill>
        <p:spPr>
          <a:xfrm>
            <a:off x="2081213" y="1120500"/>
            <a:ext cx="4981575" cy="1685925"/>
          </a:xfrm>
          <a:prstGeom prst="rect">
            <a:avLst/>
          </a:prstGeom>
          <a:noFill/>
          <a:ln>
            <a:noFill/>
          </a:ln>
        </p:spPr>
      </p:pic>
      <p:sp>
        <p:nvSpPr>
          <p:cNvPr id="146" name="Google Shape;146;p20"/>
          <p:cNvSpPr/>
          <p:nvPr/>
        </p:nvSpPr>
        <p:spPr>
          <a:xfrm>
            <a:off x="1420200" y="3031825"/>
            <a:ext cx="6303600" cy="1504800"/>
          </a:xfrm>
          <a:prstGeom prst="rect">
            <a:avLst/>
          </a:prstGeom>
          <a:solidFill>
            <a:srgbClr val="FFFFFF">
              <a:alpha val="6346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SzPts val="1000"/>
              <a:buFont typeface="Nanum Gothic"/>
              <a:buChar char="●"/>
            </a:pPr>
            <a:r>
              <a:rPr lang="ko-KR" sz="1000">
                <a:latin typeface="Nanum Gothic"/>
                <a:ea typeface="Nanum Gothic"/>
                <a:cs typeface="Nanum Gothic"/>
                <a:sym typeface="Nanum Gothic"/>
              </a:rPr>
              <a:t>원격 저장소에서 로컬 저장소로 업데이트하려면 풀(Pull)을 실행합니다.</a:t>
            </a:r>
            <a:endParaRPr sz="1000">
              <a:latin typeface="Nanum Gothic"/>
              <a:ea typeface="Nanum Gothic"/>
              <a:cs typeface="Nanum Gothic"/>
              <a:sym typeface="Nanum Gothic"/>
            </a:endParaRPr>
          </a:p>
          <a:p>
            <a:pPr indent="0" lvl="0" marL="457200" rtl="0" algn="l">
              <a:spcBef>
                <a:spcPts val="0"/>
              </a:spcBef>
              <a:spcAft>
                <a:spcPts val="0"/>
              </a:spcAft>
              <a:buNone/>
            </a:pPr>
            <a:r>
              <a:t/>
            </a:r>
            <a:endParaRPr sz="1000">
              <a:latin typeface="Nanum Gothic"/>
              <a:ea typeface="Nanum Gothic"/>
              <a:cs typeface="Nanum Gothic"/>
              <a:sym typeface="Nanum Gothic"/>
            </a:endParaRPr>
          </a:p>
          <a:p>
            <a:pPr indent="-292100" lvl="0" marL="457200" rtl="0" algn="l">
              <a:spcBef>
                <a:spcPts val="0"/>
              </a:spcBef>
              <a:spcAft>
                <a:spcPts val="0"/>
              </a:spcAft>
              <a:buSzPts val="1000"/>
              <a:buFont typeface="Nanum Gothic"/>
              <a:buChar char="●"/>
            </a:pPr>
            <a:r>
              <a:rPr lang="ko-KR" sz="1000">
                <a:latin typeface="Nanum Gothic"/>
                <a:ea typeface="Nanum Gothic"/>
                <a:cs typeface="Nanum Gothic"/>
                <a:sym typeface="Nanum Gothic"/>
              </a:rPr>
              <a:t>pull 을 실행하면, 원격 저장소에서 최신 변경 이력을 다운로드하여 내 로컬 저장소에 그 내용을 적용합니다.</a:t>
            </a:r>
            <a:endParaRPr sz="1000">
              <a:latin typeface="Nanum Gothic"/>
              <a:ea typeface="Nanum Gothic"/>
              <a:cs typeface="Nanum Gothic"/>
              <a:sym typeface="Nanum Gothic"/>
            </a:endParaRPr>
          </a:p>
        </p:txBody>
      </p:sp>
      <p:sp>
        <p:nvSpPr>
          <p:cNvPr id="147" name="Google Shape;147;p20"/>
          <p:cNvSpPr txBox="1"/>
          <p:nvPr/>
        </p:nvSpPr>
        <p:spPr>
          <a:xfrm>
            <a:off x="7011100" y="137300"/>
            <a:ext cx="1974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600">
                <a:latin typeface="Nanum Gothic"/>
                <a:ea typeface="Nanum Gothic"/>
                <a:cs typeface="Nanum Gothic"/>
                <a:sym typeface="Nanum Gothic"/>
              </a:rPr>
              <a:t>출처 : </a:t>
            </a:r>
            <a:r>
              <a:rPr lang="ko-KR" sz="600" u="sng">
                <a:solidFill>
                  <a:schemeClr val="hlink"/>
                </a:solidFill>
                <a:latin typeface="Nanum Gothic"/>
                <a:ea typeface="Nanum Gothic"/>
                <a:cs typeface="Nanum Gothic"/>
                <a:sym typeface="Nanum Gothic"/>
                <a:hlinkClick r:id="rId4"/>
              </a:rPr>
              <a:t>https://backlog.com/git-tutorial/kr/</a:t>
            </a:r>
            <a:endParaRPr sz="600">
              <a:latin typeface="Nanum Gothic"/>
              <a:ea typeface="Nanum Gothic"/>
              <a:cs typeface="Nanum Gothic"/>
              <a:sym typeface="Nanum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997476" y="273850"/>
            <a:ext cx="7149000" cy="366900"/>
          </a:xfrm>
          <a:prstGeom prst="rect">
            <a:avLst/>
          </a:prstGeom>
        </p:spPr>
        <p:txBody>
          <a:bodyPr anchorCtr="0" anchor="t" bIns="17125" lIns="34275" spcFirstLastPara="1" rIns="34275" wrap="square" tIns="17125">
            <a:noAutofit/>
          </a:bodyPr>
          <a:lstStyle/>
          <a:p>
            <a:pPr indent="0" lvl="0" marL="0" rtl="0" algn="ctr">
              <a:spcBef>
                <a:spcPts val="0"/>
              </a:spcBef>
              <a:spcAft>
                <a:spcPts val="0"/>
              </a:spcAft>
              <a:buNone/>
            </a:pPr>
            <a:r>
              <a:rPr lang="ko-KR"/>
              <a:t>클론 (Clone)</a:t>
            </a:r>
            <a:endParaRPr/>
          </a:p>
        </p:txBody>
      </p:sp>
      <p:sp>
        <p:nvSpPr>
          <p:cNvPr id="154" name="Google Shape;154;p21"/>
          <p:cNvSpPr txBox="1"/>
          <p:nvPr>
            <p:ph idx="2" type="subTitle"/>
          </p:nvPr>
        </p:nvSpPr>
        <p:spPr>
          <a:xfrm>
            <a:off x="101025" y="0"/>
            <a:ext cx="2600700" cy="3669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ko-KR"/>
              <a:t>푸쉬 &amp; 풀</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None/>
            </a:pPr>
            <a:r>
              <a:t/>
            </a:r>
            <a:endParaRPr/>
          </a:p>
        </p:txBody>
      </p:sp>
      <p:sp>
        <p:nvSpPr>
          <p:cNvPr id="155" name="Google Shape;155;p21"/>
          <p:cNvSpPr txBox="1"/>
          <p:nvPr>
            <p:ph idx="1" type="body"/>
          </p:nvPr>
        </p:nvSpPr>
        <p:spPr>
          <a:xfrm>
            <a:off x="628650" y="976121"/>
            <a:ext cx="7886700" cy="3656700"/>
          </a:xfrm>
          <a:prstGeom prst="rect">
            <a:avLst/>
          </a:prstGeom>
        </p:spPr>
        <p:txBody>
          <a:bodyPr anchorCtr="0" anchor="t" bIns="45700" lIns="91425" spcFirstLastPara="1" rIns="91425" wrap="square" tIns="45700">
            <a:noAutofit/>
          </a:bodyPr>
          <a:lstStyle/>
          <a:p>
            <a:pPr indent="-342900" lvl="0" marL="457200" rtl="0" algn="l">
              <a:spcBef>
                <a:spcPts val="750"/>
              </a:spcBef>
              <a:spcAft>
                <a:spcPts val="0"/>
              </a:spcAft>
              <a:buSzPts val="1800"/>
              <a:buChar char="•"/>
            </a:pPr>
            <a:r>
              <a:rPr lang="ko-KR"/>
              <a:t>원격 저장소를 복제하려면, 클론(Clone)이라는 조작을 수행합니다.</a:t>
            </a:r>
            <a:endParaRPr/>
          </a:p>
          <a:p>
            <a:pPr indent="0" lvl="0" marL="457200" rtl="0" algn="l">
              <a:spcBef>
                <a:spcPts val="750"/>
              </a:spcBef>
              <a:spcAft>
                <a:spcPts val="0"/>
              </a:spcAft>
              <a:buNone/>
            </a:pPr>
            <a:r>
              <a:t/>
            </a:r>
            <a:endParaRPr/>
          </a:p>
          <a:p>
            <a:pPr indent="-342900" lvl="0" marL="457200" rtl="0" algn="l">
              <a:spcBef>
                <a:spcPts val="750"/>
              </a:spcBef>
              <a:spcAft>
                <a:spcPts val="0"/>
              </a:spcAft>
              <a:buSzPts val="1800"/>
              <a:buChar char="•"/>
            </a:pPr>
            <a:r>
              <a:rPr lang="ko-KR"/>
              <a:t>복제란 원격 저장소의 내용을 통째로 다운로드하는 것을 말합니다. 복제한 저장소를 다른 PC에서 로컬 저장소로 사용할 수 있게 됩니다.</a:t>
            </a:r>
            <a:endParaRPr/>
          </a:p>
          <a:p>
            <a:pPr indent="0" lvl="0" marL="457200" rtl="0" algn="l">
              <a:spcBef>
                <a:spcPts val="750"/>
              </a:spcBef>
              <a:spcAft>
                <a:spcPts val="0"/>
              </a:spcAft>
              <a:buNone/>
            </a:pPr>
            <a:r>
              <a:t/>
            </a:r>
            <a:endParaRPr/>
          </a:p>
          <a:p>
            <a:pPr indent="-342900" lvl="0" marL="457200" rtl="0" algn="l">
              <a:spcBef>
                <a:spcPts val="750"/>
              </a:spcBef>
              <a:spcAft>
                <a:spcPts val="0"/>
              </a:spcAft>
              <a:buSzPts val="1800"/>
              <a:buChar char="•"/>
            </a:pPr>
            <a:r>
              <a:rPr lang="ko-KR"/>
              <a:t>변경 이력도 함께 로컬 저장소에 복제되어 오므로, 원래 원격 저장소와 똑같이 이력을 참조하고 커밋을 진행할 수 있습니다.</a:t>
            </a:r>
            <a:endParaRPr/>
          </a:p>
        </p:txBody>
      </p:sp>
      <p:sp>
        <p:nvSpPr>
          <p:cNvPr id="156" name="Google Shape;156;p21"/>
          <p:cNvSpPr txBox="1"/>
          <p:nvPr/>
        </p:nvSpPr>
        <p:spPr>
          <a:xfrm>
            <a:off x="7011100" y="137300"/>
            <a:ext cx="1974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600">
                <a:latin typeface="Nanum Gothic"/>
                <a:ea typeface="Nanum Gothic"/>
                <a:cs typeface="Nanum Gothic"/>
                <a:sym typeface="Nanum Gothic"/>
              </a:rPr>
              <a:t>출처 : </a:t>
            </a:r>
            <a:r>
              <a:rPr lang="ko-KR" sz="600" u="sng">
                <a:solidFill>
                  <a:schemeClr val="hlink"/>
                </a:solidFill>
                <a:latin typeface="Nanum Gothic"/>
                <a:ea typeface="Nanum Gothic"/>
                <a:cs typeface="Nanum Gothic"/>
                <a:sym typeface="Nanum Gothic"/>
                <a:hlinkClick r:id="rId3"/>
              </a:rPr>
              <a:t>https://backlog.com/git-tutorial/kr/</a:t>
            </a:r>
            <a:endParaRPr sz="600">
              <a:latin typeface="Nanum Gothic"/>
              <a:ea typeface="Nanum Gothic"/>
              <a:cs typeface="Nanum Gothic"/>
              <a:sym typeface="Nanum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Default Theme">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Theme">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